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310" r:id="rId2"/>
  </p:sldMasterIdLst>
  <p:notesMasterIdLst>
    <p:notesMasterId r:id="rId50"/>
  </p:notesMasterIdLst>
  <p:handoutMasterIdLst>
    <p:handoutMasterId r:id="rId51"/>
  </p:handoutMasterIdLst>
  <p:sldIdLst>
    <p:sldId id="1486" r:id="rId3"/>
    <p:sldId id="321" r:id="rId4"/>
    <p:sldId id="1488" r:id="rId5"/>
    <p:sldId id="1482" r:id="rId6"/>
    <p:sldId id="1492" r:id="rId7"/>
    <p:sldId id="1464" r:id="rId8"/>
    <p:sldId id="1517" r:id="rId9"/>
    <p:sldId id="1499" r:id="rId10"/>
    <p:sldId id="1503" r:id="rId11"/>
    <p:sldId id="1520" r:id="rId12"/>
    <p:sldId id="1504" r:id="rId13"/>
    <p:sldId id="1505" r:id="rId14"/>
    <p:sldId id="1506" r:id="rId15"/>
    <p:sldId id="1507" r:id="rId16"/>
    <p:sldId id="1493" r:id="rId17"/>
    <p:sldId id="1539" r:id="rId18"/>
    <p:sldId id="1540" r:id="rId19"/>
    <p:sldId id="1541" r:id="rId20"/>
    <p:sldId id="1542" r:id="rId21"/>
    <p:sldId id="1494" r:id="rId22"/>
    <p:sldId id="1528" r:id="rId23"/>
    <p:sldId id="1530" r:id="rId24"/>
    <p:sldId id="1522" r:id="rId25"/>
    <p:sldId id="1495" r:id="rId26"/>
    <p:sldId id="1531" r:id="rId27"/>
    <p:sldId id="1533" r:id="rId28"/>
    <p:sldId id="1532" r:id="rId29"/>
    <p:sldId id="1496" r:id="rId30"/>
    <p:sldId id="1534" r:id="rId31"/>
    <p:sldId id="1526" r:id="rId32"/>
    <p:sldId id="1527" r:id="rId33"/>
    <p:sldId id="1497" r:id="rId34"/>
    <p:sldId id="1535" r:id="rId35"/>
    <p:sldId id="1536" r:id="rId36"/>
    <p:sldId id="1537" r:id="rId37"/>
    <p:sldId id="1523" r:id="rId38"/>
    <p:sldId id="1538" r:id="rId39"/>
    <p:sldId id="1498" r:id="rId40"/>
    <p:sldId id="1525" r:id="rId41"/>
    <p:sldId id="1466" r:id="rId42"/>
    <p:sldId id="1524" r:id="rId43"/>
    <p:sldId id="1457" r:id="rId44"/>
    <p:sldId id="1458" r:id="rId45"/>
    <p:sldId id="1447" r:id="rId46"/>
    <p:sldId id="1414" r:id="rId47"/>
    <p:sldId id="1491" r:id="rId48"/>
    <p:sldId id="1484" r:id="rId49"/>
  </p:sldIdLst>
  <p:sldSz cx="12436475" cy="6994525"/>
  <p:notesSz cx="6858000" cy="9144000"/>
  <p:custDataLst>
    <p:tags r:id="rId52"/>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BCF2"/>
    <a:srgbClr val="001344"/>
    <a:srgbClr val="E3C038"/>
    <a:srgbClr val="0078D7"/>
    <a:srgbClr val="000000"/>
    <a:srgbClr val="592C8C"/>
    <a:srgbClr val="505050"/>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CC18-A83F-4469-9BAD-9836AF85D9CC}" v="55" dt="2025-05-09T10:57:46.39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92131" autoAdjust="0"/>
  </p:normalViewPr>
  <p:slideViewPr>
    <p:cSldViewPr>
      <p:cViewPr varScale="1">
        <p:scale>
          <a:sx n="95" d="100"/>
          <a:sy n="95" d="100"/>
        </p:scale>
        <p:origin x="44"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dríguez" userId="c2398672056875bc" providerId="LiveId" clId="{2BD612B2-9841-44A5-B274-6E72F32E989B}"/>
    <pc:docChg chg="undo custSel mod addSld delSld modSld modMainMaster">
      <pc:chgData name="David Rodríguez" userId="c2398672056875bc" providerId="LiveId" clId="{2BD612B2-9841-44A5-B274-6E72F32E989B}" dt="2025-04-21T17:25:28.177" v="139" actId="47"/>
      <pc:docMkLst>
        <pc:docMk/>
      </pc:docMkLst>
      <pc:sldChg chg="addSp modSp">
        <pc:chgData name="David Rodríguez" userId="c2398672056875bc" providerId="LiveId" clId="{2BD612B2-9841-44A5-B274-6E72F32E989B}" dt="2025-04-21T17:25:17.583" v="137"/>
        <pc:sldMkLst>
          <pc:docMk/>
          <pc:sldMk cId="2109219146" sldId="1414"/>
        </pc:sldMkLst>
      </pc:sldChg>
      <pc:sldChg chg="addSp delSp modSp mod">
        <pc:chgData name="David Rodríguez" userId="c2398672056875bc" providerId="LiveId" clId="{2BD612B2-9841-44A5-B274-6E72F32E989B}" dt="2025-04-21T17:25:07.908" v="136" actId="1076"/>
        <pc:sldMkLst>
          <pc:docMk/>
          <pc:sldMk cId="488528458" sldId="1488"/>
        </pc:sldMkLst>
        <pc:picChg chg="add mod">
          <ac:chgData name="David Rodríguez" userId="c2398672056875bc" providerId="LiveId" clId="{2BD612B2-9841-44A5-B274-6E72F32E989B}" dt="2025-04-09T18:59:09.814" v="129"/>
          <ac:picMkLst>
            <pc:docMk/>
            <pc:sldMk cId="488528458" sldId="1488"/>
            <ac:picMk id="2" creationId="{15EEE8F3-F413-6240-15F2-F9B0C64CBF5F}"/>
          </ac:picMkLst>
        </pc:picChg>
        <pc:picChg chg="add mod">
          <ac:chgData name="David Rodríguez" userId="c2398672056875bc" providerId="LiveId" clId="{2BD612B2-9841-44A5-B274-6E72F32E989B}" dt="2025-04-21T17:25:07.908" v="136" actId="1076"/>
          <ac:picMkLst>
            <pc:docMk/>
            <pc:sldMk cId="488528458" sldId="1488"/>
            <ac:picMk id="4" creationId="{49530482-0A92-CD1C-41B7-1AA922241DF0}"/>
          </ac:picMkLst>
        </pc:picChg>
        <pc:picChg chg="mod">
          <ac:chgData name="David Rodríguez" userId="c2398672056875bc" providerId="LiveId" clId="{2BD612B2-9841-44A5-B274-6E72F32E989B}" dt="2025-04-09T17:33:37.513" v="75" actId="14826"/>
          <ac:picMkLst>
            <pc:docMk/>
            <pc:sldMk cId="488528458" sldId="1488"/>
            <ac:picMk id="10" creationId="{E47651E1-6E84-0285-AD57-F85B785AE4FF}"/>
          </ac:picMkLst>
        </pc:picChg>
      </pc:sldChg>
      <pc:sldChg chg="del">
        <pc:chgData name="David Rodríguez" userId="c2398672056875bc" providerId="LiveId" clId="{2BD612B2-9841-44A5-B274-6E72F32E989B}" dt="2025-04-09T17:35:33.212" v="90" actId="47"/>
        <pc:sldMkLst>
          <pc:docMk/>
          <pc:sldMk cId="282717410" sldId="1489"/>
        </pc:sldMkLst>
      </pc:sldChg>
      <pc:sldChg chg="addSp delSp modSp add del mod">
        <pc:chgData name="David Rodríguez" userId="c2398672056875bc" providerId="LiveId" clId="{2BD612B2-9841-44A5-B274-6E72F32E989B}" dt="2025-04-21T17:25:28.177" v="139" actId="47"/>
        <pc:sldMkLst>
          <pc:docMk/>
          <pc:sldMk cId="1769713630" sldId="1490"/>
        </pc:sldMkLst>
      </pc:sldChg>
      <pc:sldChg chg="add">
        <pc:chgData name="David Rodríguez" userId="c2398672056875bc" providerId="LiveId" clId="{2BD612B2-9841-44A5-B274-6E72F32E989B}" dt="2025-04-21T17:25:25.608" v="138"/>
        <pc:sldMkLst>
          <pc:docMk/>
          <pc:sldMk cId="672016716" sldId="1491"/>
        </pc:sldMkLst>
      </pc:sldChg>
      <pc:sldChg chg="new del mod modClrScheme chgLayout">
        <pc:chgData name="David Rodríguez" userId="c2398672056875bc" providerId="LiveId" clId="{2BD612B2-9841-44A5-B274-6E72F32E989B}" dt="2025-04-09T18:52:25.202" v="116" actId="47"/>
        <pc:sldMkLst>
          <pc:docMk/>
          <pc:sldMk cId="1402475164" sldId="1491"/>
        </pc:sldMkLst>
      </pc:sldChg>
      <pc:sldMasterChg chg="modSldLayout">
        <pc:chgData name="David Rodríguez" userId="c2398672056875bc" providerId="LiveId" clId="{2BD612B2-9841-44A5-B274-6E72F32E989B}" dt="2025-04-09T17:58:45.012" v="115"/>
        <pc:sldMasterMkLst>
          <pc:docMk/>
          <pc:sldMasterMk cId="3588427678" sldId="2147484229"/>
        </pc:sldMasterMkLst>
        <pc:sldLayoutChg chg="addSp delSp modSp mod">
          <pc:chgData name="David Rodríguez" userId="c2398672056875bc" providerId="LiveId" clId="{2BD612B2-9841-44A5-B274-6E72F32E989B}" dt="2025-04-09T17:58:36.349" v="111" actId="478"/>
          <pc:sldLayoutMkLst>
            <pc:docMk/>
            <pc:sldMasterMk cId="3588427678" sldId="2147484229"/>
            <pc:sldLayoutMk cId="3897602530" sldId="2147484249"/>
          </pc:sldLayoutMkLst>
          <pc:spChg chg="add mod">
            <ac:chgData name="David Rodríguez" userId="c2398672056875bc" providerId="LiveId" clId="{2BD612B2-9841-44A5-B274-6E72F32E989B}" dt="2025-04-09T17:58:34.007" v="110"/>
            <ac:spMkLst>
              <pc:docMk/>
              <pc:sldMasterMk cId="3588427678" sldId="2147484229"/>
              <pc:sldLayoutMk cId="3897602530" sldId="2147484249"/>
              <ac:spMk id="3" creationId="{A42C45B5-4C00-6F8F-7202-1B5AF170940B}"/>
            </ac:spMkLst>
          </pc:spChg>
          <pc:spChg chg="mod">
            <ac:chgData name="David Rodríguez" userId="c2398672056875bc" providerId="LiveId" clId="{2BD612B2-9841-44A5-B274-6E72F32E989B}" dt="2025-04-09T17:30:25.680" v="43" actId="14826"/>
            <ac:spMkLst>
              <pc:docMk/>
              <pc:sldMasterMk cId="3588427678" sldId="2147484229"/>
              <pc:sldLayoutMk cId="3897602530" sldId="2147484249"/>
              <ac:spMk id="4" creationId="{00000000-0000-0000-0000-000000000000}"/>
            </ac:spMkLst>
          </pc:spChg>
          <pc:grpChg chg="mod">
            <ac:chgData name="David Rodríguez" userId="c2398672056875bc" providerId="LiveId" clId="{2BD612B2-9841-44A5-B274-6E72F32E989B}" dt="2025-04-09T17:30:25.680" v="43" actId="14826"/>
            <ac:grpSpMkLst>
              <pc:docMk/>
              <pc:sldMasterMk cId="3588427678" sldId="2147484229"/>
              <pc:sldLayoutMk cId="3897602530" sldId="2147484249"/>
              <ac:grpSpMk id="2" creationId="{353223EC-F96A-4AE0-91E8-4EE2E9F1CA54}"/>
            </ac:grpSpMkLst>
          </pc:grpChg>
          <pc:picChg chg="mod">
            <ac:chgData name="David Rodríguez" userId="c2398672056875bc" providerId="LiveId" clId="{2BD612B2-9841-44A5-B274-6E72F32E989B}" dt="2025-04-09T17:30:25.680" v="43" actId="14826"/>
            <ac:picMkLst>
              <pc:docMk/>
              <pc:sldMasterMk cId="3588427678" sldId="2147484229"/>
              <pc:sldLayoutMk cId="3897602530" sldId="2147484249"/>
              <ac:picMk id="8" creationId="{39D67FB8-65E2-45DD-B1AA-59F22B661C9E}"/>
            </ac:picMkLst>
          </pc:picChg>
        </pc:sldLayoutChg>
        <pc:sldLayoutChg chg="modSp">
          <pc:chgData name="David Rodríguez" userId="c2398672056875bc" providerId="LiveId" clId="{2BD612B2-9841-44A5-B274-6E72F32E989B}" dt="2025-04-09T17:33:12.613" v="73" actId="14826"/>
          <pc:sldLayoutMkLst>
            <pc:docMk/>
            <pc:sldMasterMk cId="3588427678" sldId="2147484229"/>
            <pc:sldLayoutMk cId="265596271" sldId="2147484269"/>
          </pc:sldLayoutMkLst>
          <pc:picChg chg="mod">
            <ac:chgData name="David Rodríguez" userId="c2398672056875bc" providerId="LiveId" clId="{2BD612B2-9841-44A5-B274-6E72F32E989B}" dt="2025-04-09T17:33:12.613" v="73" actId="14826"/>
            <ac:picMkLst>
              <pc:docMk/>
              <pc:sldMasterMk cId="3588427678" sldId="2147484229"/>
              <pc:sldLayoutMk cId="265596271" sldId="2147484269"/>
              <ac:picMk id="2" creationId="{0CC4F9EC-AA9C-E14D-2EBC-36966366CE79}"/>
            </ac:picMkLst>
          </pc:picChg>
        </pc:sldLayoutChg>
        <pc:sldLayoutChg chg="modSp">
          <pc:chgData name="David Rodríguez" userId="c2398672056875bc" providerId="LiveId" clId="{2BD612B2-9841-44A5-B274-6E72F32E989B}" dt="2025-04-09T17:30:56.361" v="48" actId="14826"/>
          <pc:sldLayoutMkLst>
            <pc:docMk/>
            <pc:sldMasterMk cId="3588427678" sldId="2147484229"/>
            <pc:sldLayoutMk cId="925069136" sldId="2147484299"/>
          </pc:sldLayoutMkLst>
          <pc:picChg chg="mod">
            <ac:chgData name="David Rodríguez" userId="c2398672056875bc" providerId="LiveId" clId="{2BD612B2-9841-44A5-B274-6E72F32E989B}" dt="2025-04-09T17:30:56.361" v="48" actId="14826"/>
            <ac:picMkLst>
              <pc:docMk/>
              <pc:sldMasterMk cId="3588427678" sldId="2147484229"/>
              <pc:sldLayoutMk cId="925069136" sldId="2147484299"/>
              <ac:picMk id="5" creationId="{9663C590-E0BC-4AF6-BE38-F7A08ED0E4A4}"/>
            </ac:picMkLst>
          </pc:picChg>
        </pc:sldLayoutChg>
        <pc:sldLayoutChg chg="addSp delSp modSp mod">
          <pc:chgData name="David Rodríguez" userId="c2398672056875bc" providerId="LiveId" clId="{2BD612B2-9841-44A5-B274-6E72F32E989B}" dt="2025-04-09T17:58:19.127" v="106" actId="1076"/>
          <pc:sldLayoutMkLst>
            <pc:docMk/>
            <pc:sldMasterMk cId="3588427678" sldId="2147484229"/>
            <pc:sldLayoutMk cId="1685010457" sldId="2147484300"/>
          </pc:sldLayoutMkLst>
          <pc:spChg chg="add mod">
            <ac:chgData name="David Rodríguez" userId="c2398672056875bc" providerId="LiveId" clId="{2BD612B2-9841-44A5-B274-6E72F32E989B}" dt="2025-04-09T17:58:19.127" v="106" actId="1076"/>
            <ac:spMkLst>
              <pc:docMk/>
              <pc:sldMasterMk cId="3588427678" sldId="2147484229"/>
              <pc:sldLayoutMk cId="1685010457" sldId="2147484300"/>
              <ac:spMk id="2" creationId="{226290A4-4EB5-2048-3227-4A599DCD11C4}"/>
            </ac:spMkLst>
          </pc:spChg>
          <pc:spChg chg="mod">
            <ac:chgData name="David Rodríguez" userId="c2398672056875bc" providerId="LiveId" clId="{2BD612B2-9841-44A5-B274-6E72F32E989B}" dt="2025-04-09T17:30:04.526" v="40" actId="14826"/>
            <ac:spMkLst>
              <pc:docMk/>
              <pc:sldMasterMk cId="3588427678" sldId="2147484229"/>
              <pc:sldLayoutMk cId="1685010457" sldId="2147484300"/>
              <ac:spMk id="8" creationId="{00000000-0000-0000-0000-000000000000}"/>
            </ac:spMkLst>
          </pc:spChg>
          <pc:grpChg chg="mod">
            <ac:chgData name="David Rodríguez" userId="c2398672056875bc" providerId="LiveId" clId="{2BD612B2-9841-44A5-B274-6E72F32E989B}" dt="2025-04-09T17:30:04.526" v="40" actId="14826"/>
            <ac:grpSpMkLst>
              <pc:docMk/>
              <pc:sldMasterMk cId="3588427678" sldId="2147484229"/>
              <pc:sldLayoutMk cId="1685010457" sldId="2147484300"/>
              <ac:grpSpMk id="5" creationId="{777D4634-E12D-4F3C-8848-E41C183EBE33}"/>
            </ac:grpSpMkLst>
          </pc:grpChg>
          <pc:picChg chg="mod">
            <ac:chgData name="David Rodríguez" userId="c2398672056875bc" providerId="LiveId" clId="{2BD612B2-9841-44A5-B274-6E72F32E989B}" dt="2025-04-09T17:30:04.526" v="40" actId="14826"/>
            <ac:picMkLst>
              <pc:docMk/>
              <pc:sldMasterMk cId="3588427678" sldId="2147484229"/>
              <pc:sldLayoutMk cId="1685010457" sldId="2147484300"/>
              <ac:picMk id="3074" creationId="{661022FB-F1AC-4578-B53E-77613F1EC93F}"/>
            </ac:picMkLst>
          </pc:picChg>
        </pc:sldLayoutChg>
        <pc:sldLayoutChg chg="addSp delSp modSp mod">
          <pc:chgData name="David Rodríguez" userId="c2398672056875bc" providerId="LiveId" clId="{2BD612B2-9841-44A5-B274-6E72F32E989B}" dt="2025-04-09T17:58:28.985" v="109" actId="1076"/>
          <pc:sldLayoutMkLst>
            <pc:docMk/>
            <pc:sldMasterMk cId="3588427678" sldId="2147484229"/>
            <pc:sldLayoutMk cId="3628960440" sldId="2147484318"/>
          </pc:sldLayoutMkLst>
          <pc:spChg chg="add mod">
            <ac:chgData name="David Rodríguez" userId="c2398672056875bc" providerId="LiveId" clId="{2BD612B2-9841-44A5-B274-6E72F32E989B}" dt="2025-04-09T17:58:28.985" v="109" actId="1076"/>
            <ac:spMkLst>
              <pc:docMk/>
              <pc:sldMasterMk cId="3588427678" sldId="2147484229"/>
              <pc:sldLayoutMk cId="3628960440" sldId="2147484318"/>
              <ac:spMk id="3" creationId="{74804866-470A-FA15-B9EE-D2C6FAC29BA3}"/>
            </ac:spMkLst>
          </pc:spChg>
          <pc:spChg chg="mod">
            <ac:chgData name="David Rodríguez" userId="c2398672056875bc" providerId="LiveId" clId="{2BD612B2-9841-44A5-B274-6E72F32E989B}" dt="2025-04-09T17:30:11.247" v="41" actId="14826"/>
            <ac:spMkLst>
              <pc:docMk/>
              <pc:sldMasterMk cId="3588427678" sldId="2147484229"/>
              <pc:sldLayoutMk cId="3628960440" sldId="2147484318"/>
              <ac:spMk id="10" creationId="{00000000-0000-0000-0000-000000000000}"/>
            </ac:spMkLst>
          </pc:spChg>
          <pc:grpChg chg="mod">
            <ac:chgData name="David Rodríguez" userId="c2398672056875bc" providerId="LiveId" clId="{2BD612B2-9841-44A5-B274-6E72F32E989B}" dt="2025-04-09T17:30:11.247" v="41" actId="14826"/>
            <ac:grpSpMkLst>
              <pc:docMk/>
              <pc:sldMasterMk cId="3588427678" sldId="2147484229"/>
              <pc:sldLayoutMk cId="3628960440" sldId="2147484318"/>
              <ac:grpSpMk id="2" creationId="{7398FAFD-BC2F-4CB8-BEB1-0D3206027F43}"/>
            </ac:grpSpMkLst>
          </pc:grpChg>
          <pc:picChg chg="mod">
            <ac:chgData name="David Rodríguez" userId="c2398672056875bc" providerId="LiveId" clId="{2BD612B2-9841-44A5-B274-6E72F32E989B}" dt="2025-04-09T17:30:11.247" v="41" actId="14826"/>
            <ac:picMkLst>
              <pc:docMk/>
              <pc:sldMasterMk cId="3588427678" sldId="2147484229"/>
              <pc:sldLayoutMk cId="3628960440" sldId="2147484318"/>
              <ac:picMk id="7" creationId="{2B7C705D-D751-4036-809B-5677A0C9481D}"/>
            </ac:picMkLst>
          </pc:picChg>
        </pc:sldLayoutChg>
        <pc:sldLayoutChg chg="addSp delSp modSp mod">
          <pc:chgData name="David Rodríguez" userId="c2398672056875bc" providerId="LiveId" clId="{2BD612B2-9841-44A5-B274-6E72F32E989B}" dt="2025-04-09T17:58:40.732" v="113"/>
          <pc:sldLayoutMkLst>
            <pc:docMk/>
            <pc:sldMasterMk cId="3588427678" sldId="2147484229"/>
            <pc:sldLayoutMk cId="4230999698" sldId="2147484343"/>
          </pc:sldLayoutMkLst>
          <pc:spChg chg="add mod">
            <ac:chgData name="David Rodríguez" userId="c2398672056875bc" providerId="LiveId" clId="{2BD612B2-9841-44A5-B274-6E72F32E989B}" dt="2025-04-09T17:58:40.732" v="113"/>
            <ac:spMkLst>
              <pc:docMk/>
              <pc:sldMasterMk cId="3588427678" sldId="2147484229"/>
              <pc:sldLayoutMk cId="4230999698" sldId="2147484343"/>
              <ac:spMk id="2" creationId="{6166D4C8-34A3-C486-7AE2-5AA296C9BAFD}"/>
            </ac:spMkLst>
          </pc:spChg>
          <pc:picChg chg="mod">
            <ac:chgData name="David Rodríguez" userId="c2398672056875bc" providerId="LiveId" clId="{2BD612B2-9841-44A5-B274-6E72F32E989B}" dt="2025-04-09T17:30:31.769" v="44" actId="14826"/>
            <ac:picMkLst>
              <pc:docMk/>
              <pc:sldMasterMk cId="3588427678" sldId="2147484229"/>
              <pc:sldLayoutMk cId="4230999698" sldId="2147484343"/>
              <ac:picMk id="8" creationId="{44C12652-0A33-4554-B697-2B267F7BB16B}"/>
            </ac:picMkLst>
          </pc:picChg>
        </pc:sldLayoutChg>
        <pc:sldLayoutChg chg="addSp delSp modSp mod">
          <pc:chgData name="David Rodríguez" userId="c2398672056875bc" providerId="LiveId" clId="{2BD612B2-9841-44A5-B274-6E72F32E989B}" dt="2025-04-09T17:58:45.012" v="115"/>
          <pc:sldLayoutMkLst>
            <pc:docMk/>
            <pc:sldMasterMk cId="3588427678" sldId="2147484229"/>
            <pc:sldLayoutMk cId="2455386308" sldId="2147484344"/>
          </pc:sldLayoutMkLst>
          <pc:spChg chg="add mod">
            <ac:chgData name="David Rodríguez" userId="c2398672056875bc" providerId="LiveId" clId="{2BD612B2-9841-44A5-B274-6E72F32E989B}" dt="2025-04-09T17:58:45.012" v="115"/>
            <ac:spMkLst>
              <pc:docMk/>
              <pc:sldMasterMk cId="3588427678" sldId="2147484229"/>
              <pc:sldLayoutMk cId="2455386308" sldId="2147484344"/>
              <ac:spMk id="2" creationId="{27564712-EAA5-FD1E-7EFC-ECB52456B491}"/>
            </ac:spMkLst>
          </pc:spChg>
          <pc:picChg chg="mod">
            <ac:chgData name="David Rodríguez" userId="c2398672056875bc" providerId="LiveId" clId="{2BD612B2-9841-44A5-B274-6E72F32E989B}" dt="2025-04-09T17:30:36.597" v="45" actId="14826"/>
            <ac:picMkLst>
              <pc:docMk/>
              <pc:sldMasterMk cId="3588427678" sldId="2147484229"/>
              <pc:sldLayoutMk cId="2455386308" sldId="2147484344"/>
              <ac:picMk id="8" creationId="{B5073E28-B4ED-4EAC-831D-E398FF3BFE26}"/>
            </ac:picMkLst>
          </pc:picChg>
        </pc:sldLayoutChg>
        <pc:sldLayoutChg chg="modSp">
          <pc:chgData name="David Rodríguez" userId="c2398672056875bc" providerId="LiveId" clId="{2BD612B2-9841-44A5-B274-6E72F32E989B}" dt="2025-04-09T17:33:22.965" v="74" actId="14826"/>
          <pc:sldLayoutMkLst>
            <pc:docMk/>
            <pc:sldMasterMk cId="3588427678" sldId="2147484229"/>
            <pc:sldLayoutMk cId="581383696" sldId="2147484345"/>
          </pc:sldLayoutMkLst>
          <pc:picChg chg="mod">
            <ac:chgData name="David Rodríguez" userId="c2398672056875bc" providerId="LiveId" clId="{2BD612B2-9841-44A5-B274-6E72F32E989B}" dt="2025-04-09T17:33:22.965" v="74" actId="14826"/>
            <ac:picMkLst>
              <pc:docMk/>
              <pc:sldMasterMk cId="3588427678" sldId="2147484229"/>
              <pc:sldLayoutMk cId="581383696" sldId="2147484345"/>
              <ac:picMk id="1028" creationId="{093C7B6F-64E5-4FFA-A7F0-2D56F53103C9}"/>
            </ac:picMkLst>
          </pc:picChg>
        </pc:sldLayoutChg>
        <pc:sldLayoutChg chg="modSp">
          <pc:chgData name="David Rodríguez" userId="c2398672056875bc" providerId="LiveId" clId="{2BD612B2-9841-44A5-B274-6E72F32E989B}" dt="2025-04-09T17:31:08.490" v="50" actId="14826"/>
          <pc:sldLayoutMkLst>
            <pc:docMk/>
            <pc:sldMasterMk cId="3588427678" sldId="2147484229"/>
            <pc:sldLayoutMk cId="145976308" sldId="2147484376"/>
          </pc:sldLayoutMkLst>
          <pc:picChg chg="mod">
            <ac:chgData name="David Rodríguez" userId="c2398672056875bc" providerId="LiveId" clId="{2BD612B2-9841-44A5-B274-6E72F32E989B}" dt="2025-04-09T17:31:08.490" v="50" actId="14826"/>
            <ac:picMkLst>
              <pc:docMk/>
              <pc:sldMasterMk cId="3588427678" sldId="2147484229"/>
              <pc:sldLayoutMk cId="145976308" sldId="2147484376"/>
              <ac:picMk id="6" creationId="{FAB706D1-846F-475D-9CD4-6859FB1DB298}"/>
            </ac:picMkLst>
          </pc:picChg>
        </pc:sldLayoutChg>
        <pc:sldLayoutChg chg="modSp">
          <pc:chgData name="David Rodríguez" userId="c2398672056875bc" providerId="LiveId" clId="{2BD612B2-9841-44A5-B274-6E72F32E989B}" dt="2025-04-09T17:30:46.359" v="46" actId="14826"/>
          <pc:sldLayoutMkLst>
            <pc:docMk/>
            <pc:sldMasterMk cId="3588427678" sldId="2147484229"/>
            <pc:sldLayoutMk cId="4032198554" sldId="2147484377"/>
          </pc:sldLayoutMkLst>
          <pc:picChg chg="mod">
            <ac:chgData name="David Rodríguez" userId="c2398672056875bc" providerId="LiveId" clId="{2BD612B2-9841-44A5-B274-6E72F32E989B}" dt="2025-04-09T17:30:46.359" v="46" actId="14826"/>
            <ac:picMkLst>
              <pc:docMk/>
              <pc:sldMasterMk cId="3588427678" sldId="2147484229"/>
              <pc:sldLayoutMk cId="4032198554" sldId="2147484377"/>
              <ac:picMk id="6" creationId="{A356E502-99D7-4E6F-BB67-C71A0A5718C1}"/>
            </ac:picMkLst>
          </pc:picChg>
        </pc:sldLayoutChg>
        <pc:sldLayoutChg chg="modSp">
          <pc:chgData name="David Rodríguez" userId="c2398672056875bc" providerId="LiveId" clId="{2BD612B2-9841-44A5-B274-6E72F32E989B}" dt="2025-04-09T17:30:20.135" v="42" actId="14826"/>
          <pc:sldLayoutMkLst>
            <pc:docMk/>
            <pc:sldMasterMk cId="3588427678" sldId="2147484229"/>
            <pc:sldLayoutMk cId="1168555766" sldId="2147484378"/>
          </pc:sldLayoutMkLst>
          <pc:picChg chg="mod">
            <ac:chgData name="David Rodríguez" userId="c2398672056875bc" providerId="LiveId" clId="{2BD612B2-9841-44A5-B274-6E72F32E989B}" dt="2025-04-09T17:30:20.135" v="42" actId="14826"/>
            <ac:picMkLst>
              <pc:docMk/>
              <pc:sldMasterMk cId="3588427678" sldId="2147484229"/>
              <pc:sldLayoutMk cId="1168555766" sldId="2147484378"/>
              <ac:picMk id="7" creationId="{86F279E5-DF2A-4D86-86F4-BB01A0C2E699}"/>
            </ac:picMkLst>
          </pc:picChg>
        </pc:sldLayoutChg>
        <pc:sldLayoutChg chg="modSp">
          <pc:chgData name="David Rodríguez" userId="c2398672056875bc" providerId="LiveId" clId="{2BD612B2-9841-44A5-B274-6E72F32E989B}" dt="2025-04-09T17:30:50.558" v="47" actId="14826"/>
          <pc:sldLayoutMkLst>
            <pc:docMk/>
            <pc:sldMasterMk cId="3588427678" sldId="2147484229"/>
            <pc:sldLayoutMk cId="3923846901" sldId="2147484380"/>
          </pc:sldLayoutMkLst>
          <pc:picChg chg="mod">
            <ac:chgData name="David Rodríguez" userId="c2398672056875bc" providerId="LiveId" clId="{2BD612B2-9841-44A5-B274-6E72F32E989B}" dt="2025-04-09T17:30:50.558" v="47" actId="14826"/>
            <ac:picMkLst>
              <pc:docMk/>
              <pc:sldMasterMk cId="3588427678" sldId="2147484229"/>
              <pc:sldLayoutMk cId="3923846901" sldId="2147484380"/>
              <ac:picMk id="6" creationId="{8B1C1329-1CD0-4FD3-9BCE-1F6CC85C334D}"/>
            </ac:picMkLst>
          </pc:picChg>
        </pc:sldLayoutChg>
        <pc:sldLayoutChg chg="addSp delSp modSp mod">
          <pc:chgData name="David Rodríguez" userId="c2398672056875bc" providerId="LiveId" clId="{2BD612B2-9841-44A5-B274-6E72F32E989B}" dt="2025-04-09T17:58:03.169" v="101" actId="1076"/>
          <pc:sldLayoutMkLst>
            <pc:docMk/>
            <pc:sldMasterMk cId="3588427678" sldId="2147484229"/>
            <pc:sldLayoutMk cId="2561638932" sldId="2147484382"/>
          </pc:sldLayoutMkLst>
          <pc:spChg chg="mod">
            <ac:chgData name="David Rodríguez" userId="c2398672056875bc" providerId="LiveId" clId="{2BD612B2-9841-44A5-B274-6E72F32E989B}" dt="2025-04-09T17:58:03.169" v="101" actId="1076"/>
            <ac:spMkLst>
              <pc:docMk/>
              <pc:sldMasterMk cId="3588427678" sldId="2147484229"/>
              <pc:sldLayoutMk cId="2561638932" sldId="2147484382"/>
              <ac:spMk id="5" creationId="{7A3BCD95-CA59-4583-90F7-5AF0268DA679}"/>
            </ac:spMkLst>
          </pc:spChg>
          <pc:spChg chg="mod">
            <ac:chgData name="David Rodríguez" userId="c2398672056875bc" providerId="LiveId" clId="{2BD612B2-9841-44A5-B274-6E72F32E989B}" dt="2025-04-09T17:29:23.566" v="38" actId="20577"/>
            <ac:spMkLst>
              <pc:docMk/>
              <pc:sldMasterMk cId="3588427678" sldId="2147484229"/>
              <pc:sldLayoutMk cId="2561638932" sldId="2147484382"/>
              <ac:spMk id="7" creationId="{85F89267-C2BA-4FB8-9CAB-25571FE51B13}"/>
            </ac:spMkLst>
          </pc:spChg>
          <pc:picChg chg="ord">
            <ac:chgData name="David Rodríguez" userId="c2398672056875bc" providerId="LiveId" clId="{2BD612B2-9841-44A5-B274-6E72F32E989B}" dt="2025-04-09T17:32:19.826" v="69" actId="167"/>
            <ac:picMkLst>
              <pc:docMk/>
              <pc:sldMasterMk cId="3588427678" sldId="2147484229"/>
              <pc:sldLayoutMk cId="2561638932" sldId="2147484382"/>
              <ac:picMk id="4" creationId="{350A32DE-FA8B-44C2-9362-2EA32D26F7C0}"/>
            </ac:picMkLst>
          </pc:picChg>
          <pc:picChg chg="add mod ord">
            <ac:chgData name="David Rodríguez" userId="c2398672056875bc" providerId="LiveId" clId="{2BD612B2-9841-44A5-B274-6E72F32E989B}" dt="2025-04-09T17:32:26.923" v="70" actId="1076"/>
            <ac:picMkLst>
              <pc:docMk/>
              <pc:sldMasterMk cId="3588427678" sldId="2147484229"/>
              <pc:sldLayoutMk cId="2561638932" sldId="2147484382"/>
              <ac:picMk id="9" creationId="{9282E408-20E2-C5F7-9D14-50BE3A42FED0}"/>
            </ac:picMkLst>
          </pc:picChg>
        </pc:sldLayoutChg>
        <pc:sldLayoutChg chg="addSp delSp modSp mod">
          <pc:chgData name="David Rodríguez" userId="c2398672056875bc" providerId="LiveId" clId="{2BD612B2-9841-44A5-B274-6E72F32E989B}" dt="2025-04-09T17:58:09.121" v="103"/>
          <pc:sldLayoutMkLst>
            <pc:docMk/>
            <pc:sldMasterMk cId="3588427678" sldId="2147484229"/>
            <pc:sldLayoutMk cId="1292919291" sldId="2147484384"/>
          </pc:sldLayoutMkLst>
          <pc:spChg chg="add mod">
            <ac:chgData name="David Rodríguez" userId="c2398672056875bc" providerId="LiveId" clId="{2BD612B2-9841-44A5-B274-6E72F32E989B}" dt="2025-04-09T17:58:09.121" v="103"/>
            <ac:spMkLst>
              <pc:docMk/>
              <pc:sldMasterMk cId="3588427678" sldId="2147484229"/>
              <pc:sldLayoutMk cId="1292919291" sldId="2147484384"/>
              <ac:spMk id="2" creationId="{BE9539F8-5CB8-0AF5-5FE8-9CB9D4C69B1A}"/>
            </ac:spMkLst>
          </pc:spChg>
        </pc:sldLayoutChg>
      </pc:sldMasterChg>
      <pc:sldMasterChg chg="modSldLayout">
        <pc:chgData name="David Rodríguez" userId="c2398672056875bc" providerId="LiveId" clId="{2BD612B2-9841-44A5-B274-6E72F32E989B}" dt="2025-04-09T17:31:23.488" v="52" actId="14826"/>
        <pc:sldMasterMkLst>
          <pc:docMk/>
          <pc:sldMasterMk cId="3460120779" sldId="2147484310"/>
        </pc:sldMasterMkLst>
        <pc:sldLayoutChg chg="modSp">
          <pc:chgData name="David Rodríguez" userId="c2398672056875bc" providerId="LiveId" clId="{2BD612B2-9841-44A5-B274-6E72F32E989B}" dt="2025-04-09T17:31:14.271" v="51" actId="14826"/>
          <pc:sldLayoutMkLst>
            <pc:docMk/>
            <pc:sldMasterMk cId="3460120779" sldId="2147484310"/>
            <pc:sldLayoutMk cId="3253384394" sldId="2147484338"/>
          </pc:sldLayoutMkLst>
          <pc:picChg chg="mod">
            <ac:chgData name="David Rodríguez" userId="c2398672056875bc" providerId="LiveId" clId="{2BD612B2-9841-44A5-B274-6E72F32E989B}" dt="2025-04-09T17:31:14.271" v="51" actId="14826"/>
            <ac:picMkLst>
              <pc:docMk/>
              <pc:sldMasterMk cId="3460120779" sldId="2147484310"/>
              <pc:sldLayoutMk cId="3253384394" sldId="2147484338"/>
              <ac:picMk id="4" creationId="{A547EE5A-ACB4-4CAA-8C2B-35ACEB2C10D3}"/>
            </ac:picMkLst>
          </pc:picChg>
        </pc:sldLayoutChg>
        <pc:sldLayoutChg chg="modSp">
          <pc:chgData name="David Rodríguez" userId="c2398672056875bc" providerId="LiveId" clId="{2BD612B2-9841-44A5-B274-6E72F32E989B}" dt="2025-04-09T17:31:23.488" v="52" actId="14826"/>
          <pc:sldLayoutMkLst>
            <pc:docMk/>
            <pc:sldMasterMk cId="3460120779" sldId="2147484310"/>
            <pc:sldLayoutMk cId="243513127" sldId="2147484346"/>
          </pc:sldLayoutMkLst>
          <pc:picChg chg="mod">
            <ac:chgData name="David Rodríguez" userId="c2398672056875bc" providerId="LiveId" clId="{2BD612B2-9841-44A5-B274-6E72F32E989B}" dt="2025-04-09T17:31:23.488" v="52" actId="14826"/>
            <ac:picMkLst>
              <pc:docMk/>
              <pc:sldMasterMk cId="3460120779" sldId="2147484310"/>
              <pc:sldLayoutMk cId="243513127" sldId="2147484346"/>
              <ac:picMk id="4" creationId="{06C4BA6A-4F70-4166-A7E0-B045642A6F23}"/>
            </ac:picMkLst>
          </pc:picChg>
        </pc:sldLayoutChg>
      </pc:sldMasterChg>
    </pc:docChg>
  </pc:docChgLst>
  <pc:docChgLst>
    <pc:chgData name="Santiago Porras Rodríguez" userId="ccee4686-7076-4018-baa0-0748598ae102" providerId="ADAL" clId="{3601EEEA-2E01-4B9F-9683-800D2DF1DE0F}"/>
    <pc:docChg chg="undo custSel addSld delSld modSld sldOrd">
      <pc:chgData name="Santiago Porras Rodríguez" userId="ccee4686-7076-4018-baa0-0748598ae102" providerId="ADAL" clId="{3601EEEA-2E01-4B9F-9683-800D2DF1DE0F}" dt="2025-05-07T13:04:01.917" v="793" actId="20577"/>
      <pc:docMkLst>
        <pc:docMk/>
      </pc:docMkLst>
      <pc:sldChg chg="addSp delSp modSp add mod addAnim delAnim">
        <pc:chgData name="Santiago Porras Rodríguez" userId="ccee4686-7076-4018-baa0-0748598ae102" providerId="ADAL" clId="{3601EEEA-2E01-4B9F-9683-800D2DF1DE0F}" dt="2025-05-07T12:51:38.724" v="270" actId="1076"/>
        <pc:sldMkLst>
          <pc:docMk/>
          <pc:sldMk cId="1000277155" sldId="321"/>
        </pc:sldMkLst>
        <pc:spChg chg="mod">
          <ac:chgData name="Santiago Porras Rodríguez" userId="ccee4686-7076-4018-baa0-0748598ae102" providerId="ADAL" clId="{3601EEEA-2E01-4B9F-9683-800D2DF1DE0F}" dt="2025-05-07T12:50:21.111" v="224" actId="20577"/>
          <ac:spMkLst>
            <pc:docMk/>
            <pc:sldMk cId="1000277155" sldId="321"/>
            <ac:spMk id="11" creationId="{07B269D5-0111-F7F0-B2E1-3A644DE02CFF}"/>
          </ac:spMkLst>
        </pc:spChg>
        <pc:spChg chg="mod">
          <ac:chgData name="Santiago Porras Rodríguez" userId="ccee4686-7076-4018-baa0-0748598ae102" providerId="ADAL" clId="{3601EEEA-2E01-4B9F-9683-800D2DF1DE0F}" dt="2025-05-07T12:51:00.040" v="239" actId="20577"/>
          <ac:spMkLst>
            <pc:docMk/>
            <pc:sldMk cId="1000277155" sldId="321"/>
            <ac:spMk id="20" creationId="{7B56ACA2-2D47-42DD-89B2-0F31778549EE}"/>
          </ac:spMkLst>
        </pc:spChg>
        <pc:spChg chg="mod">
          <ac:chgData name="Santiago Porras Rodríguez" userId="ccee4686-7076-4018-baa0-0748598ae102" providerId="ADAL" clId="{3601EEEA-2E01-4B9F-9683-800D2DF1DE0F}" dt="2025-05-07T12:49:07.667" v="117" actId="1037"/>
          <ac:spMkLst>
            <pc:docMk/>
            <pc:sldMk cId="1000277155" sldId="321"/>
            <ac:spMk id="21" creationId="{01FD8B7E-B200-48B1-8540-BE5FA647CCF3}"/>
          </ac:spMkLst>
        </pc:spChg>
        <pc:spChg chg="mod">
          <ac:chgData name="Santiago Porras Rodríguez" userId="ccee4686-7076-4018-baa0-0748598ae102" providerId="ADAL" clId="{3601EEEA-2E01-4B9F-9683-800D2DF1DE0F}" dt="2025-05-07T12:51:19.238" v="264" actId="14100"/>
          <ac:spMkLst>
            <pc:docMk/>
            <pc:sldMk cId="1000277155" sldId="321"/>
            <ac:spMk id="22" creationId="{4A371086-E804-470C-8D47-FDFC7A6DA0B5}"/>
          </ac:spMkLst>
        </pc:spChg>
        <pc:grpChg chg="mod">
          <ac:chgData name="Santiago Porras Rodríguez" userId="ccee4686-7076-4018-baa0-0748598ae102" providerId="ADAL" clId="{3601EEEA-2E01-4B9F-9683-800D2DF1DE0F}" dt="2025-05-07T12:49:30.675" v="164" actId="14100"/>
          <ac:grpSpMkLst>
            <pc:docMk/>
            <pc:sldMk cId="1000277155" sldId="321"/>
            <ac:grpSpMk id="3" creationId="{9E667B5E-3D87-61B3-3AD4-4456B64C2A57}"/>
          </ac:grpSpMkLst>
        </pc:grpChg>
        <pc:grpChg chg="mod">
          <ac:chgData name="Santiago Porras Rodríguez" userId="ccee4686-7076-4018-baa0-0748598ae102" providerId="ADAL" clId="{3601EEEA-2E01-4B9F-9683-800D2DF1DE0F}" dt="2025-05-07T12:51:38.724" v="270" actId="1076"/>
          <ac:grpSpMkLst>
            <pc:docMk/>
            <pc:sldMk cId="1000277155" sldId="321"/>
            <ac:grpSpMk id="4" creationId="{1B8B3BE4-F987-A86E-9D84-06AC7F3F41F3}"/>
          </ac:grpSpMkLst>
        </pc:grpChg>
        <pc:picChg chg="add del mod">
          <ac:chgData name="Santiago Porras Rodríguez" userId="ccee4686-7076-4018-baa0-0748598ae102" providerId="ADAL" clId="{3601EEEA-2E01-4B9F-9683-800D2DF1DE0F}" dt="2025-05-07T12:51:32.623" v="269" actId="1076"/>
          <ac:picMkLst>
            <pc:docMk/>
            <pc:sldMk cId="1000277155" sldId="321"/>
            <ac:picMk id="6" creationId="{0AFD4801-2B82-FE22-8B81-B024D872F03A}"/>
          </ac:picMkLst>
        </pc:picChg>
        <pc:picChg chg="mod">
          <ac:chgData name="Santiago Porras Rodríguez" userId="ccee4686-7076-4018-baa0-0748598ae102" providerId="ADAL" clId="{3601EEEA-2E01-4B9F-9683-800D2DF1DE0F}" dt="2025-05-07T12:50:42.955" v="229" actId="1076"/>
          <ac:picMkLst>
            <pc:docMk/>
            <pc:sldMk cId="1000277155" sldId="321"/>
            <ac:picMk id="8" creationId="{0713FE7A-2991-803D-E7C3-4E1F22438F99}"/>
          </ac:picMkLst>
        </pc:picChg>
        <pc:picChg chg="mod">
          <ac:chgData name="Santiago Porras Rodríguez" userId="ccee4686-7076-4018-baa0-0748598ae102" providerId="ADAL" clId="{3601EEEA-2E01-4B9F-9683-800D2DF1DE0F}" dt="2025-05-07T12:51:27.876" v="265" actId="1076"/>
          <ac:picMkLst>
            <pc:docMk/>
            <pc:sldMk cId="1000277155" sldId="321"/>
            <ac:picMk id="26" creationId="{F95BD1BC-659B-4853-B5DD-E84375DD80B8}"/>
          </ac:picMkLst>
        </pc:picChg>
        <pc:picChg chg="mod">
          <ac:chgData name="Santiago Porras Rodríguez" userId="ccee4686-7076-4018-baa0-0748598ae102" providerId="ADAL" clId="{3601EEEA-2E01-4B9F-9683-800D2DF1DE0F}" dt="2025-05-07T12:49:41.652" v="172" actId="1037"/>
          <ac:picMkLst>
            <pc:docMk/>
            <pc:sldMk cId="1000277155" sldId="321"/>
            <ac:picMk id="27" creationId="{EAD40890-D677-43C4-87D4-6C9388E360B6}"/>
          </ac:picMkLst>
        </pc:picChg>
      </pc:sldChg>
      <pc:sldChg chg="addSp modSp mod">
        <pc:chgData name="Santiago Porras Rodríguez" userId="ccee4686-7076-4018-baa0-0748598ae102" providerId="ADAL" clId="{3601EEEA-2E01-4B9F-9683-800D2DF1DE0F}" dt="2025-05-07T13:02:56.065" v="665" actId="20577"/>
        <pc:sldMkLst>
          <pc:docMk/>
          <pc:sldMk cId="1657719220" sldId="1459"/>
        </pc:sldMkLst>
      </pc:sldChg>
      <pc:sldChg chg="modSp mod">
        <pc:chgData name="Santiago Porras Rodríguez" userId="ccee4686-7076-4018-baa0-0748598ae102" providerId="ADAL" clId="{3601EEEA-2E01-4B9F-9683-800D2DF1DE0F}" dt="2025-05-07T13:01:47.544" v="578" actId="404"/>
        <pc:sldMkLst>
          <pc:docMk/>
          <pc:sldMk cId="3519923680" sldId="1464"/>
        </pc:sldMkLst>
        <pc:spChg chg="mod">
          <ac:chgData name="Santiago Porras Rodríguez" userId="ccee4686-7076-4018-baa0-0748598ae102" providerId="ADAL" clId="{3601EEEA-2E01-4B9F-9683-800D2DF1DE0F}" dt="2025-05-07T13:01:47.544" v="578" actId="404"/>
          <ac:spMkLst>
            <pc:docMk/>
            <pc:sldMk cId="3519923680" sldId="1464"/>
            <ac:spMk id="3" creationId="{00000000-0000-0000-0000-000000000000}"/>
          </ac:spMkLst>
        </pc:spChg>
      </pc:sldChg>
      <pc:sldChg chg="addSp modSp mod">
        <pc:chgData name="Santiago Porras Rodríguez" userId="ccee4686-7076-4018-baa0-0748598ae102" providerId="ADAL" clId="{3601EEEA-2E01-4B9F-9683-800D2DF1DE0F}" dt="2025-05-07T12:58:42.339" v="569" actId="1035"/>
        <pc:sldMkLst>
          <pc:docMk/>
          <pc:sldMk cId="2293751002" sldId="1482"/>
        </pc:sldMkLst>
        <pc:spChg chg="mod">
          <ac:chgData name="Santiago Porras Rodríguez" userId="ccee4686-7076-4018-baa0-0748598ae102" providerId="ADAL" clId="{3601EEEA-2E01-4B9F-9683-800D2DF1DE0F}" dt="2025-05-07T12:58:42.339" v="569" actId="1035"/>
          <ac:spMkLst>
            <pc:docMk/>
            <pc:sldMk cId="2293751002" sldId="1482"/>
            <ac:spMk id="5" creationId="{00000000-0000-0000-0000-000000000000}"/>
          </ac:spMkLst>
        </pc:spChg>
        <pc:spChg chg="mod">
          <ac:chgData name="Santiago Porras Rodríguez" userId="ccee4686-7076-4018-baa0-0748598ae102" providerId="ADAL" clId="{3601EEEA-2E01-4B9F-9683-800D2DF1DE0F}" dt="2025-05-07T12:58:42.339" v="569" actId="1035"/>
          <ac:spMkLst>
            <pc:docMk/>
            <pc:sldMk cId="2293751002" sldId="1482"/>
            <ac:spMk id="6" creationId="{00000000-0000-0000-0000-000000000000}"/>
          </ac:spMkLst>
        </pc:spChg>
      </pc:sldChg>
      <pc:sldChg chg="ord">
        <pc:chgData name="Santiago Porras Rodríguez" userId="ccee4686-7076-4018-baa0-0748598ae102" providerId="ADAL" clId="{3601EEEA-2E01-4B9F-9683-800D2DF1DE0F}" dt="2025-05-07T12:55:35.238" v="276"/>
        <pc:sldMkLst>
          <pc:docMk/>
          <pc:sldMk cId="488528458" sldId="1488"/>
        </pc:sldMkLst>
      </pc:sldChg>
      <pc:sldChg chg="addSp delSp modSp new mod chgLayout">
        <pc:chgData name="Santiago Porras Rodríguez" userId="ccee4686-7076-4018-baa0-0748598ae102" providerId="ADAL" clId="{3601EEEA-2E01-4B9F-9683-800D2DF1DE0F}" dt="2025-05-07T12:59:18.070" v="574" actId="14100"/>
        <pc:sldMkLst>
          <pc:docMk/>
          <pc:sldMk cId="2157526802" sldId="1492"/>
        </pc:sldMkLst>
        <pc:spChg chg="add mod">
          <ac:chgData name="Santiago Porras Rodríguez" userId="ccee4686-7076-4018-baa0-0748598ae102" providerId="ADAL" clId="{3601EEEA-2E01-4B9F-9683-800D2DF1DE0F}" dt="2025-05-07T12:59:11.035" v="572" actId="207"/>
          <ac:spMkLst>
            <pc:docMk/>
            <pc:sldMk cId="2157526802" sldId="1492"/>
            <ac:spMk id="8" creationId="{08EE8D04-AABB-6EBA-47F0-37B7C085F2EB}"/>
          </ac:spMkLst>
        </pc:spChg>
        <pc:spChg chg="add mod">
          <ac:chgData name="Santiago Porras Rodríguez" userId="ccee4686-7076-4018-baa0-0748598ae102" providerId="ADAL" clId="{3601EEEA-2E01-4B9F-9683-800D2DF1DE0F}" dt="2025-05-07T12:59:18.070" v="574" actId="14100"/>
          <ac:spMkLst>
            <pc:docMk/>
            <pc:sldMk cId="2157526802" sldId="1492"/>
            <ac:spMk id="9" creationId="{04758291-7390-9131-163E-4DCDC1F75728}"/>
          </ac:spMkLst>
        </pc:spChg>
      </pc:sldChg>
      <pc:sldChg chg="add del">
        <pc:chgData name="Santiago Porras Rodríguez" userId="ccee4686-7076-4018-baa0-0748598ae102" providerId="ADAL" clId="{3601EEEA-2E01-4B9F-9683-800D2DF1DE0F}" dt="2025-05-07T12:56:00.702" v="280"/>
        <pc:sldMkLst>
          <pc:docMk/>
          <pc:sldMk cId="834958282" sldId="1493"/>
        </pc:sldMkLst>
      </pc:sldChg>
      <pc:sldChg chg="modSp add mod">
        <pc:chgData name="Santiago Porras Rodríguez" userId="ccee4686-7076-4018-baa0-0748598ae102" providerId="ADAL" clId="{3601EEEA-2E01-4B9F-9683-800D2DF1DE0F}" dt="2025-05-07T13:01:58.995" v="597" actId="20577"/>
        <pc:sldMkLst>
          <pc:docMk/>
          <pc:sldMk cId="2031262240" sldId="1493"/>
        </pc:sldMkLst>
        <pc:spChg chg="mod">
          <ac:chgData name="Santiago Porras Rodríguez" userId="ccee4686-7076-4018-baa0-0748598ae102" providerId="ADAL" clId="{3601EEEA-2E01-4B9F-9683-800D2DF1DE0F}" dt="2025-05-07T13:01:58.995" v="597" actId="20577"/>
          <ac:spMkLst>
            <pc:docMk/>
            <pc:sldMk cId="2031262240" sldId="1493"/>
            <ac:spMk id="3" creationId="{614A2F69-64F8-9A25-86BA-025D95B860FF}"/>
          </ac:spMkLst>
        </pc:spChg>
      </pc:sldChg>
      <pc:sldChg chg="new del">
        <pc:chgData name="Santiago Porras Rodríguez" userId="ccee4686-7076-4018-baa0-0748598ae102" providerId="ADAL" clId="{3601EEEA-2E01-4B9F-9683-800D2DF1DE0F}" dt="2025-05-07T13:01:41.521" v="576" actId="680"/>
        <pc:sldMkLst>
          <pc:docMk/>
          <pc:sldMk cId="2042572409" sldId="1493"/>
        </pc:sldMkLst>
      </pc:sldChg>
      <pc:sldChg chg="modSp add mod">
        <pc:chgData name="Santiago Porras Rodríguez" userId="ccee4686-7076-4018-baa0-0748598ae102" providerId="ADAL" clId="{3601EEEA-2E01-4B9F-9683-800D2DF1DE0F}" dt="2025-05-07T13:02:13.737" v="611" actId="20577"/>
        <pc:sldMkLst>
          <pc:docMk/>
          <pc:sldMk cId="3305533773" sldId="1494"/>
        </pc:sldMkLst>
        <pc:spChg chg="mod">
          <ac:chgData name="Santiago Porras Rodríguez" userId="ccee4686-7076-4018-baa0-0748598ae102" providerId="ADAL" clId="{3601EEEA-2E01-4B9F-9683-800D2DF1DE0F}" dt="2025-05-07T13:02:13.737" v="611" actId="20577"/>
          <ac:spMkLst>
            <pc:docMk/>
            <pc:sldMk cId="3305533773" sldId="1494"/>
            <ac:spMk id="3" creationId="{04083665-A3B9-CBA5-5095-69C265D0E5AE}"/>
          </ac:spMkLst>
        </pc:spChg>
      </pc:sldChg>
      <pc:sldChg chg="modSp add mod">
        <pc:chgData name="Santiago Porras Rodríguez" userId="ccee4686-7076-4018-baa0-0748598ae102" providerId="ADAL" clId="{3601EEEA-2E01-4B9F-9683-800D2DF1DE0F}" dt="2025-05-07T13:02:30.557" v="633" actId="20577"/>
        <pc:sldMkLst>
          <pc:docMk/>
          <pc:sldMk cId="512748947" sldId="1495"/>
        </pc:sldMkLst>
        <pc:spChg chg="mod">
          <ac:chgData name="Santiago Porras Rodríguez" userId="ccee4686-7076-4018-baa0-0748598ae102" providerId="ADAL" clId="{3601EEEA-2E01-4B9F-9683-800D2DF1DE0F}" dt="2025-05-07T13:02:30.557" v="633" actId="20577"/>
          <ac:spMkLst>
            <pc:docMk/>
            <pc:sldMk cId="512748947" sldId="1495"/>
            <ac:spMk id="3" creationId="{9725C88D-3B48-421F-9ABD-C97BA7302041}"/>
          </ac:spMkLst>
        </pc:spChg>
      </pc:sldChg>
      <pc:sldChg chg="new del">
        <pc:chgData name="Santiago Porras Rodríguez" userId="ccee4686-7076-4018-baa0-0748598ae102" providerId="ADAL" clId="{3601EEEA-2E01-4B9F-9683-800D2DF1DE0F}" dt="2025-05-07T13:02:18.838" v="613" actId="680"/>
        <pc:sldMkLst>
          <pc:docMk/>
          <pc:sldMk cId="3521082091" sldId="1495"/>
        </pc:sldMkLst>
      </pc:sldChg>
      <pc:sldChg chg="modSp add mod">
        <pc:chgData name="Santiago Porras Rodríguez" userId="ccee4686-7076-4018-baa0-0748598ae102" providerId="ADAL" clId="{3601EEEA-2E01-4B9F-9683-800D2DF1DE0F}" dt="2025-05-07T13:02:48.037" v="662" actId="20577"/>
        <pc:sldMkLst>
          <pc:docMk/>
          <pc:sldMk cId="2018647212" sldId="1496"/>
        </pc:sldMkLst>
        <pc:spChg chg="mod">
          <ac:chgData name="Santiago Porras Rodríguez" userId="ccee4686-7076-4018-baa0-0748598ae102" providerId="ADAL" clId="{3601EEEA-2E01-4B9F-9683-800D2DF1DE0F}" dt="2025-05-07T13:02:48.037" v="662" actId="20577"/>
          <ac:spMkLst>
            <pc:docMk/>
            <pc:sldMk cId="2018647212" sldId="1496"/>
            <ac:spMk id="3" creationId="{790719F1-002C-9735-1801-A711DE91F9C4}"/>
          </ac:spMkLst>
        </pc:spChg>
      </pc:sldChg>
      <pc:sldChg chg="modSp add mod">
        <pc:chgData name="Santiago Porras Rodríguez" userId="ccee4686-7076-4018-baa0-0748598ae102" providerId="ADAL" clId="{3601EEEA-2E01-4B9F-9683-800D2DF1DE0F}" dt="2025-05-07T13:03:38.812" v="729" actId="20577"/>
        <pc:sldMkLst>
          <pc:docMk/>
          <pc:sldMk cId="3925192191" sldId="1497"/>
        </pc:sldMkLst>
        <pc:spChg chg="mod">
          <ac:chgData name="Santiago Porras Rodríguez" userId="ccee4686-7076-4018-baa0-0748598ae102" providerId="ADAL" clId="{3601EEEA-2E01-4B9F-9683-800D2DF1DE0F}" dt="2025-05-07T13:03:38.812" v="729" actId="20577"/>
          <ac:spMkLst>
            <pc:docMk/>
            <pc:sldMk cId="3925192191" sldId="1497"/>
            <ac:spMk id="3" creationId="{5CC7EDDA-9B5A-1506-E69C-B15D309A870B}"/>
          </ac:spMkLst>
        </pc:spChg>
      </pc:sldChg>
      <pc:sldChg chg="modSp add mod">
        <pc:chgData name="Santiago Porras Rodríguez" userId="ccee4686-7076-4018-baa0-0748598ae102" providerId="ADAL" clId="{3601EEEA-2E01-4B9F-9683-800D2DF1DE0F}" dt="2025-05-07T13:04:01.917" v="793" actId="20577"/>
        <pc:sldMkLst>
          <pc:docMk/>
          <pc:sldMk cId="2838090615" sldId="1498"/>
        </pc:sldMkLst>
        <pc:spChg chg="mod">
          <ac:chgData name="Santiago Porras Rodríguez" userId="ccee4686-7076-4018-baa0-0748598ae102" providerId="ADAL" clId="{3601EEEA-2E01-4B9F-9683-800D2DF1DE0F}" dt="2025-05-07T13:04:01.917" v="793" actId="20577"/>
          <ac:spMkLst>
            <pc:docMk/>
            <pc:sldMk cId="2838090615" sldId="1498"/>
            <ac:spMk id="3" creationId="{F54111EF-CDF9-D637-221A-91864D978B32}"/>
          </ac:spMkLst>
        </pc:spChg>
      </pc:sldChg>
    </pc:docChg>
  </pc:docChgLst>
  <pc:docChgLst>
    <pc:chgData name="Sergio Parra Guerra" userId="2e76f66f-c483-4588-8490-fd6b4358ea00" providerId="ADAL" clId="{2AA9CC18-A83F-4469-9BAD-9836AF85D9CC}"/>
    <pc:docChg chg="undo redo custSel addSld delSld modSld sldOrd">
      <pc:chgData name="Sergio Parra Guerra" userId="2e76f66f-c483-4588-8490-fd6b4358ea00" providerId="ADAL" clId="{2AA9CC18-A83F-4469-9BAD-9836AF85D9CC}" dt="2025-05-28T09:56:55.040" v="646" actId="113"/>
      <pc:docMkLst>
        <pc:docMk/>
      </pc:docMkLst>
      <pc:sldChg chg="modSp del mod modShow">
        <pc:chgData name="Sergio Parra Guerra" userId="2e76f66f-c483-4588-8490-fd6b4358ea00" providerId="ADAL" clId="{2AA9CC18-A83F-4469-9BAD-9836AF85D9CC}" dt="2025-05-09T09:26:16.764" v="522" actId="47"/>
        <pc:sldMkLst>
          <pc:docMk/>
          <pc:sldMk cId="1657719220" sldId="1459"/>
        </pc:sldMkLst>
      </pc:sldChg>
      <pc:sldChg chg="modSp mod">
        <pc:chgData name="Sergio Parra Guerra" userId="2e76f66f-c483-4588-8490-fd6b4358ea00" providerId="ADAL" clId="{2AA9CC18-A83F-4469-9BAD-9836AF85D9CC}" dt="2025-05-09T07:51:42.993" v="365" actId="20577"/>
        <pc:sldMkLst>
          <pc:docMk/>
          <pc:sldMk cId="2157526802" sldId="1492"/>
        </pc:sldMkLst>
        <pc:spChg chg="mod">
          <ac:chgData name="Sergio Parra Guerra" userId="2e76f66f-c483-4588-8490-fd6b4358ea00" providerId="ADAL" clId="{2AA9CC18-A83F-4469-9BAD-9836AF85D9CC}" dt="2025-05-09T07:51:42.993" v="365" actId="20577"/>
          <ac:spMkLst>
            <pc:docMk/>
            <pc:sldMk cId="2157526802" sldId="1492"/>
            <ac:spMk id="9" creationId="{04758291-7390-9131-163E-4DCDC1F75728}"/>
          </ac:spMkLst>
        </pc:spChg>
      </pc:sldChg>
      <pc:sldChg chg="addSp modSp mod">
        <pc:chgData name="Sergio Parra Guerra" userId="2e76f66f-c483-4588-8490-fd6b4358ea00" providerId="ADAL" clId="{2AA9CC18-A83F-4469-9BAD-9836AF85D9CC}" dt="2025-05-09T07:50:58.816" v="342" actId="20577"/>
        <pc:sldMkLst>
          <pc:docMk/>
          <pc:sldMk cId="3305533773" sldId="1494"/>
        </pc:sldMkLst>
        <pc:spChg chg="mod">
          <ac:chgData name="Sergio Parra Guerra" userId="2e76f66f-c483-4588-8490-fd6b4358ea00" providerId="ADAL" clId="{2AA9CC18-A83F-4469-9BAD-9836AF85D9CC}" dt="2025-05-09T07:50:58.816" v="342" actId="20577"/>
          <ac:spMkLst>
            <pc:docMk/>
            <pc:sldMk cId="3305533773" sldId="1494"/>
            <ac:spMk id="3" creationId="{04083665-A3B9-CBA5-5095-69C265D0E5AE}"/>
          </ac:spMkLst>
        </pc:spChg>
      </pc:sldChg>
      <pc:sldChg chg="modSp mod">
        <pc:chgData name="Sergio Parra Guerra" userId="2e76f66f-c483-4588-8490-fd6b4358ea00" providerId="ADAL" clId="{2AA9CC18-A83F-4469-9BAD-9836AF85D9CC}" dt="2025-05-09T07:51:19.163" v="346" actId="20577"/>
        <pc:sldMkLst>
          <pc:docMk/>
          <pc:sldMk cId="2018647212" sldId="1496"/>
        </pc:sldMkLst>
        <pc:spChg chg="mod">
          <ac:chgData name="Sergio Parra Guerra" userId="2e76f66f-c483-4588-8490-fd6b4358ea00" providerId="ADAL" clId="{2AA9CC18-A83F-4469-9BAD-9836AF85D9CC}" dt="2025-05-09T07:51:19.163" v="346" actId="20577"/>
          <ac:spMkLst>
            <pc:docMk/>
            <pc:sldMk cId="2018647212" sldId="1496"/>
            <ac:spMk id="3" creationId="{790719F1-002C-9735-1801-A711DE91F9C4}"/>
          </ac:spMkLst>
        </pc:spChg>
      </pc:sldChg>
      <pc:sldChg chg="addSp delSp modSp new mod modClrScheme chgLayout modNotesTx">
        <pc:chgData name="Sergio Parra Guerra" userId="2e76f66f-c483-4588-8490-fd6b4358ea00" providerId="ADAL" clId="{2AA9CC18-A83F-4469-9BAD-9836AF85D9CC}" dt="2025-05-08T16:00:53.431" v="11"/>
        <pc:sldMkLst>
          <pc:docMk/>
          <pc:sldMk cId="2854768178" sldId="1499"/>
        </pc:sldMkLst>
        <pc:spChg chg="add mod">
          <ac:chgData name="Sergio Parra Guerra" userId="2e76f66f-c483-4588-8490-fd6b4358ea00" providerId="ADAL" clId="{2AA9CC18-A83F-4469-9BAD-9836AF85D9CC}" dt="2025-05-08T16:00:03.136" v="9" actId="1076"/>
          <ac:spMkLst>
            <pc:docMk/>
            <pc:sldMk cId="2854768178" sldId="1499"/>
            <ac:spMk id="4" creationId="{FA29723A-B175-8B92-EFF7-2FBEE3001B52}"/>
          </ac:spMkLst>
        </pc:spChg>
        <pc:picChg chg="add mod">
          <ac:chgData name="Sergio Parra Guerra" userId="2e76f66f-c483-4588-8490-fd6b4358ea00" providerId="ADAL" clId="{2AA9CC18-A83F-4469-9BAD-9836AF85D9CC}" dt="2025-05-08T16:00:00.407" v="8" actId="14100"/>
          <ac:picMkLst>
            <pc:docMk/>
            <pc:sldMk cId="2854768178" sldId="1499"/>
            <ac:picMk id="5" creationId="{AB2B4967-98CF-8AB2-A222-DEF19E4830A3}"/>
          </ac:picMkLst>
        </pc:picChg>
      </pc:sldChg>
      <pc:sldChg chg="add">
        <pc:chgData name="Sergio Parra Guerra" userId="2e76f66f-c483-4588-8490-fd6b4358ea00" providerId="ADAL" clId="{2AA9CC18-A83F-4469-9BAD-9836AF85D9CC}" dt="2025-05-08T16:00:30.671" v="10"/>
        <pc:sldMkLst>
          <pc:docMk/>
          <pc:sldMk cId="2730227018" sldId="1503"/>
        </pc:sldMkLst>
      </pc:sldChg>
      <pc:sldChg chg="add">
        <pc:chgData name="Sergio Parra Guerra" userId="2e76f66f-c483-4588-8490-fd6b4358ea00" providerId="ADAL" clId="{2AA9CC18-A83F-4469-9BAD-9836AF85D9CC}" dt="2025-05-08T16:00:30.671" v="10"/>
        <pc:sldMkLst>
          <pc:docMk/>
          <pc:sldMk cId="1744758787" sldId="1504"/>
        </pc:sldMkLst>
      </pc:sldChg>
      <pc:sldChg chg="add">
        <pc:chgData name="Sergio Parra Guerra" userId="2e76f66f-c483-4588-8490-fd6b4358ea00" providerId="ADAL" clId="{2AA9CC18-A83F-4469-9BAD-9836AF85D9CC}" dt="2025-05-08T16:00:30.671" v="10"/>
        <pc:sldMkLst>
          <pc:docMk/>
          <pc:sldMk cId="2843969499" sldId="1505"/>
        </pc:sldMkLst>
      </pc:sldChg>
      <pc:sldChg chg="add">
        <pc:chgData name="Sergio Parra Guerra" userId="2e76f66f-c483-4588-8490-fd6b4358ea00" providerId="ADAL" clId="{2AA9CC18-A83F-4469-9BAD-9836AF85D9CC}" dt="2025-05-08T16:00:30.671" v="10"/>
        <pc:sldMkLst>
          <pc:docMk/>
          <pc:sldMk cId="1836118384" sldId="1506"/>
        </pc:sldMkLst>
      </pc:sldChg>
      <pc:sldChg chg="add">
        <pc:chgData name="Sergio Parra Guerra" userId="2e76f66f-c483-4588-8490-fd6b4358ea00" providerId="ADAL" clId="{2AA9CC18-A83F-4469-9BAD-9836AF85D9CC}" dt="2025-05-08T16:00:30.671" v="10"/>
        <pc:sldMkLst>
          <pc:docMk/>
          <pc:sldMk cId="3043888982" sldId="1507"/>
        </pc:sldMkLst>
      </pc:sldChg>
      <pc:sldChg chg="add">
        <pc:chgData name="Sergio Parra Guerra" userId="2e76f66f-c483-4588-8490-fd6b4358ea00" providerId="ADAL" clId="{2AA9CC18-A83F-4469-9BAD-9836AF85D9CC}" dt="2025-05-08T15:59:33.183" v="2"/>
        <pc:sldMkLst>
          <pc:docMk/>
          <pc:sldMk cId="3996795378" sldId="1517"/>
        </pc:sldMkLst>
      </pc:sldChg>
      <pc:sldChg chg="delSp add mod">
        <pc:chgData name="Sergio Parra Guerra" userId="2e76f66f-c483-4588-8490-fd6b4358ea00" providerId="ADAL" clId="{2AA9CC18-A83F-4469-9BAD-9836AF85D9CC}" dt="2025-05-08T16:01:19.961" v="13" actId="478"/>
        <pc:sldMkLst>
          <pc:docMk/>
          <pc:sldMk cId="191690067" sldId="1520"/>
        </pc:sldMkLst>
      </pc:sldChg>
      <pc:sldChg chg="new del">
        <pc:chgData name="Sergio Parra Guerra" userId="2e76f66f-c483-4588-8490-fd6b4358ea00" providerId="ADAL" clId="{2AA9CC18-A83F-4469-9BAD-9836AF85D9CC}" dt="2025-05-08T18:07:22.714" v="22" actId="47"/>
        <pc:sldMkLst>
          <pc:docMk/>
          <pc:sldMk cId="1427901305" sldId="1521"/>
        </pc:sldMkLst>
      </pc:sldChg>
      <pc:sldChg chg="addSp delSp modSp new add del mod ord">
        <pc:chgData name="Sergio Parra Guerra" userId="2e76f66f-c483-4588-8490-fd6b4358ea00" providerId="ADAL" clId="{2AA9CC18-A83F-4469-9BAD-9836AF85D9CC}" dt="2025-05-09T09:26:12.610" v="521" actId="47"/>
        <pc:sldMkLst>
          <pc:docMk/>
          <pc:sldMk cId="2859478596" sldId="1522"/>
        </pc:sldMkLst>
        <pc:spChg chg="add mod">
          <ac:chgData name="Sergio Parra Guerra" userId="2e76f66f-c483-4588-8490-fd6b4358ea00" providerId="ADAL" clId="{2AA9CC18-A83F-4469-9BAD-9836AF85D9CC}" dt="2025-05-09T07:33:46.530" v="253" actId="1076"/>
          <ac:spMkLst>
            <pc:docMk/>
            <pc:sldMk cId="2859478596" sldId="1522"/>
            <ac:spMk id="3" creationId="{AEA7A803-C2AF-1221-A1CB-B27949F4492A}"/>
          </ac:spMkLst>
        </pc:spChg>
        <pc:spChg chg="add mod">
          <ac:chgData name="Sergio Parra Guerra" userId="2e76f66f-c483-4588-8490-fd6b4358ea00" providerId="ADAL" clId="{2AA9CC18-A83F-4469-9BAD-9836AF85D9CC}" dt="2025-05-09T07:34:00.469" v="266" actId="6549"/>
          <ac:spMkLst>
            <pc:docMk/>
            <pc:sldMk cId="2859478596" sldId="1522"/>
            <ac:spMk id="4" creationId="{76887D73-E0DC-7CD7-4CF9-7A3E47AEAE82}"/>
          </ac:spMkLst>
        </pc:spChg>
        <pc:picChg chg="add mod">
          <ac:chgData name="Sergio Parra Guerra" userId="2e76f66f-c483-4588-8490-fd6b4358ea00" providerId="ADAL" clId="{2AA9CC18-A83F-4469-9BAD-9836AF85D9CC}" dt="2025-05-09T07:33:21.803" v="222" actId="1076"/>
          <ac:picMkLst>
            <pc:docMk/>
            <pc:sldMk cId="2859478596" sldId="1522"/>
            <ac:picMk id="2" creationId="{95F9209D-30AB-78B6-4F5B-830038BCBA72}"/>
          </ac:picMkLst>
        </pc:picChg>
        <pc:picChg chg="add mod">
          <ac:chgData name="Sergio Parra Guerra" userId="2e76f66f-c483-4588-8490-fd6b4358ea00" providerId="ADAL" clId="{2AA9CC18-A83F-4469-9BAD-9836AF85D9CC}" dt="2025-05-09T07:33:23.715" v="223" actId="1076"/>
          <ac:picMkLst>
            <pc:docMk/>
            <pc:sldMk cId="2859478596" sldId="1522"/>
            <ac:picMk id="5" creationId="{3A6A873F-5622-7E33-A7A7-A3BC51AB8551}"/>
          </ac:picMkLst>
        </pc:picChg>
      </pc:sldChg>
      <pc:sldChg chg="addSp delSp modSp new add del mod ord modClrScheme chgLayout">
        <pc:chgData name="Sergio Parra Guerra" userId="2e76f66f-c483-4588-8490-fd6b4358ea00" providerId="ADAL" clId="{2AA9CC18-A83F-4469-9BAD-9836AF85D9CC}" dt="2025-05-09T08:41:09.616" v="504"/>
        <pc:sldMkLst>
          <pc:docMk/>
          <pc:sldMk cId="141423474" sldId="1523"/>
        </pc:sldMkLst>
        <pc:picChg chg="add mod">
          <ac:chgData name="Sergio Parra Guerra" userId="2e76f66f-c483-4588-8490-fd6b4358ea00" providerId="ADAL" clId="{2AA9CC18-A83F-4469-9BAD-9836AF85D9CC}" dt="2025-05-08T18:19:23.569" v="80" actId="14100"/>
          <ac:picMkLst>
            <pc:docMk/>
            <pc:sldMk cId="141423474" sldId="1523"/>
            <ac:picMk id="7" creationId="{AEEDB61F-4F39-57F6-4C03-CB57859F0C10}"/>
          </ac:picMkLst>
        </pc:picChg>
      </pc:sldChg>
      <pc:sldChg chg="addSp delSp modSp new mod delAnim modAnim">
        <pc:chgData name="Sergio Parra Guerra" userId="2e76f66f-c483-4588-8490-fd6b4358ea00" providerId="ADAL" clId="{2AA9CC18-A83F-4469-9BAD-9836AF85D9CC}" dt="2025-05-08T18:17:02.125" v="64" actId="1076"/>
        <pc:sldMkLst>
          <pc:docMk/>
          <pc:sldMk cId="2182759974" sldId="1524"/>
        </pc:sldMkLst>
        <pc:spChg chg="add mod">
          <ac:chgData name="Sergio Parra Guerra" userId="2e76f66f-c483-4588-8490-fd6b4358ea00" providerId="ADAL" clId="{2AA9CC18-A83F-4469-9BAD-9836AF85D9CC}" dt="2025-05-08T18:16:34.015" v="58" actId="21"/>
          <ac:spMkLst>
            <pc:docMk/>
            <pc:sldMk cId="2182759974" sldId="1524"/>
            <ac:spMk id="20" creationId="{5863AB0A-1C1F-8D86-F448-05858A96AEAB}"/>
          </ac:spMkLst>
        </pc:spChg>
        <pc:spChg chg="add mod">
          <ac:chgData name="Sergio Parra Guerra" userId="2e76f66f-c483-4588-8490-fd6b4358ea00" providerId="ADAL" clId="{2AA9CC18-A83F-4469-9BAD-9836AF85D9CC}" dt="2025-05-08T18:16:15.476" v="55" actId="1076"/>
          <ac:spMkLst>
            <pc:docMk/>
            <pc:sldMk cId="2182759974" sldId="1524"/>
            <ac:spMk id="22" creationId="{26CDDE80-E827-0BCD-17BF-8968E2FB7598}"/>
          </ac:spMkLst>
        </pc:spChg>
        <pc:spChg chg="add mod">
          <ac:chgData name="Sergio Parra Guerra" userId="2e76f66f-c483-4588-8490-fd6b4358ea00" providerId="ADAL" clId="{2AA9CC18-A83F-4469-9BAD-9836AF85D9CC}" dt="2025-05-08T18:16:15.476" v="55" actId="1076"/>
          <ac:spMkLst>
            <pc:docMk/>
            <pc:sldMk cId="2182759974" sldId="1524"/>
            <ac:spMk id="23" creationId="{C34E7A4E-164A-7DF7-8D90-5E5EDBA72E1C}"/>
          </ac:spMkLst>
        </pc:spChg>
        <pc:spChg chg="add mod">
          <ac:chgData name="Sergio Parra Guerra" userId="2e76f66f-c483-4588-8490-fd6b4358ea00" providerId="ADAL" clId="{2AA9CC18-A83F-4469-9BAD-9836AF85D9CC}" dt="2025-05-08T18:16:15.476" v="55" actId="1076"/>
          <ac:spMkLst>
            <pc:docMk/>
            <pc:sldMk cId="2182759974" sldId="1524"/>
            <ac:spMk id="24" creationId="{6677C279-40EB-513E-FCD5-AB28AC803E78}"/>
          </ac:spMkLst>
        </pc:spChg>
        <pc:spChg chg="add mod">
          <ac:chgData name="Sergio Parra Guerra" userId="2e76f66f-c483-4588-8490-fd6b4358ea00" providerId="ADAL" clId="{2AA9CC18-A83F-4469-9BAD-9836AF85D9CC}" dt="2025-05-08T18:16:15.476" v="55" actId="1076"/>
          <ac:spMkLst>
            <pc:docMk/>
            <pc:sldMk cId="2182759974" sldId="1524"/>
            <ac:spMk id="25" creationId="{5B6E66B0-A099-DDCC-EBDC-481B43B561F3}"/>
          </ac:spMkLst>
        </pc:spChg>
        <pc:spChg chg="add mod">
          <ac:chgData name="Sergio Parra Guerra" userId="2e76f66f-c483-4588-8490-fd6b4358ea00" providerId="ADAL" clId="{2AA9CC18-A83F-4469-9BAD-9836AF85D9CC}" dt="2025-05-08T18:17:02.125" v="64" actId="1076"/>
          <ac:spMkLst>
            <pc:docMk/>
            <pc:sldMk cId="2182759974" sldId="1524"/>
            <ac:spMk id="26" creationId="{DA60B53D-252A-A9A1-33A4-0A6BA93EC63C}"/>
          </ac:spMkLst>
        </pc:spChg>
        <pc:spChg chg="add mod">
          <ac:chgData name="Sergio Parra Guerra" userId="2e76f66f-c483-4588-8490-fd6b4358ea00" providerId="ADAL" clId="{2AA9CC18-A83F-4469-9BAD-9836AF85D9CC}" dt="2025-05-08T18:16:50.570" v="62" actId="255"/>
          <ac:spMkLst>
            <pc:docMk/>
            <pc:sldMk cId="2182759974" sldId="1524"/>
            <ac:spMk id="28" creationId="{04E52B4B-A1FA-33AA-7FD4-99C7F823991D}"/>
          </ac:spMkLst>
        </pc:spChg>
        <pc:picChg chg="add mod">
          <ac:chgData name="Sergio Parra Guerra" userId="2e76f66f-c483-4588-8490-fd6b4358ea00" providerId="ADAL" clId="{2AA9CC18-A83F-4469-9BAD-9836AF85D9CC}" dt="2025-05-08T18:16:15.476" v="55" actId="1076"/>
          <ac:picMkLst>
            <pc:docMk/>
            <pc:sldMk cId="2182759974" sldId="1524"/>
            <ac:picMk id="27" creationId="{9E47DDAB-556E-CBFA-B8CB-419C573C7F86}"/>
          </ac:picMkLst>
        </pc:picChg>
      </pc:sldChg>
      <pc:sldChg chg="addSp delSp modSp new mod ord">
        <pc:chgData name="Sergio Parra Guerra" userId="2e76f66f-c483-4588-8490-fd6b4358ea00" providerId="ADAL" clId="{2AA9CC18-A83F-4469-9BAD-9836AF85D9CC}" dt="2025-05-09T06:20:10.153" v="190"/>
        <pc:sldMkLst>
          <pc:docMk/>
          <pc:sldMk cId="161622579" sldId="1525"/>
        </pc:sldMkLst>
        <pc:picChg chg="add mod">
          <ac:chgData name="Sergio Parra Guerra" userId="2e76f66f-c483-4588-8490-fd6b4358ea00" providerId="ADAL" clId="{2AA9CC18-A83F-4469-9BAD-9836AF85D9CC}" dt="2025-05-08T18:15:56.487" v="51" actId="1076"/>
          <ac:picMkLst>
            <pc:docMk/>
            <pc:sldMk cId="161622579" sldId="1525"/>
            <ac:picMk id="5" creationId="{79FEC599-9AE6-BC8C-35F0-0C17E6BD7E17}"/>
          </ac:picMkLst>
        </pc:picChg>
      </pc:sldChg>
      <pc:sldChg chg="addSp delSp modSp new mod modClrScheme chgLayout">
        <pc:chgData name="Sergio Parra Guerra" userId="2e76f66f-c483-4588-8490-fd6b4358ea00" providerId="ADAL" clId="{2AA9CC18-A83F-4469-9BAD-9836AF85D9CC}" dt="2025-05-09T07:55:32.854" v="400" actId="6549"/>
        <pc:sldMkLst>
          <pc:docMk/>
          <pc:sldMk cId="4128610859" sldId="1526"/>
        </pc:sldMkLst>
        <pc:spChg chg="add mod">
          <ac:chgData name="Sergio Parra Guerra" userId="2e76f66f-c483-4588-8490-fd6b4358ea00" providerId="ADAL" clId="{2AA9CC18-A83F-4469-9BAD-9836AF85D9CC}" dt="2025-05-09T07:55:32.854" v="400" actId="6549"/>
          <ac:spMkLst>
            <pc:docMk/>
            <pc:sldMk cId="4128610859" sldId="1526"/>
            <ac:spMk id="5" creationId="{6B9F2C42-A99D-5601-E056-65D2576E1305}"/>
          </ac:spMkLst>
        </pc:spChg>
        <pc:spChg chg="add mod">
          <ac:chgData name="Sergio Parra Guerra" userId="2e76f66f-c483-4588-8490-fd6b4358ea00" providerId="ADAL" clId="{2AA9CC18-A83F-4469-9BAD-9836AF85D9CC}" dt="2025-05-08T19:23:46.494" v="100" actId="6549"/>
          <ac:spMkLst>
            <pc:docMk/>
            <pc:sldMk cId="4128610859" sldId="1526"/>
            <ac:spMk id="7" creationId="{C1DEC888-2870-0C64-0581-22F240477E1A}"/>
          </ac:spMkLst>
        </pc:spChg>
      </pc:sldChg>
      <pc:sldChg chg="modSp add mod">
        <pc:chgData name="Sergio Parra Guerra" userId="2e76f66f-c483-4588-8490-fd6b4358ea00" providerId="ADAL" clId="{2AA9CC18-A83F-4469-9BAD-9836AF85D9CC}" dt="2025-05-08T19:29:58.844" v="183" actId="20577"/>
        <pc:sldMkLst>
          <pc:docMk/>
          <pc:sldMk cId="952179961" sldId="1527"/>
        </pc:sldMkLst>
        <pc:spChg chg="mod">
          <ac:chgData name="Sergio Parra Guerra" userId="2e76f66f-c483-4588-8490-fd6b4358ea00" providerId="ADAL" clId="{2AA9CC18-A83F-4469-9BAD-9836AF85D9CC}" dt="2025-05-08T19:29:58.844" v="183" actId="20577"/>
          <ac:spMkLst>
            <pc:docMk/>
            <pc:sldMk cId="952179961" sldId="1527"/>
            <ac:spMk id="5" creationId="{3A68B161-6F92-2B34-2986-3893F8C2C85B}"/>
          </ac:spMkLst>
        </pc:spChg>
      </pc:sldChg>
      <pc:sldChg chg="modSp add mod">
        <pc:chgData name="Sergio Parra Guerra" userId="2e76f66f-c483-4588-8490-fd6b4358ea00" providerId="ADAL" clId="{2AA9CC18-A83F-4469-9BAD-9836AF85D9CC}" dt="2025-05-09T07:37:02.793" v="281" actId="20577"/>
        <pc:sldMkLst>
          <pc:docMk/>
          <pc:sldMk cId="3312980521" sldId="1528"/>
        </pc:sldMkLst>
        <pc:spChg chg="mod">
          <ac:chgData name="Sergio Parra Guerra" userId="2e76f66f-c483-4588-8490-fd6b4358ea00" providerId="ADAL" clId="{2AA9CC18-A83F-4469-9BAD-9836AF85D9CC}" dt="2025-05-09T07:37:02.793" v="281" actId="20577"/>
          <ac:spMkLst>
            <pc:docMk/>
            <pc:sldMk cId="3312980521" sldId="1528"/>
            <ac:spMk id="5" creationId="{B872B275-D62C-BBC8-FB97-E5DD3690BEE8}"/>
          </ac:spMkLst>
        </pc:spChg>
        <pc:spChg chg="mod">
          <ac:chgData name="Sergio Parra Guerra" userId="2e76f66f-c483-4588-8490-fd6b4358ea00" providerId="ADAL" clId="{2AA9CC18-A83F-4469-9BAD-9836AF85D9CC}" dt="2025-05-08T19:31:06.500" v="185"/>
          <ac:spMkLst>
            <pc:docMk/>
            <pc:sldMk cId="3312980521" sldId="1528"/>
            <ac:spMk id="7" creationId="{FAB8259B-517B-A7BC-0E38-BCFB0919EF90}"/>
          </ac:spMkLst>
        </pc:spChg>
      </pc:sldChg>
      <pc:sldChg chg="modSp add del mod">
        <pc:chgData name="Sergio Parra Guerra" userId="2e76f66f-c483-4588-8490-fd6b4358ea00" providerId="ADAL" clId="{2AA9CC18-A83F-4469-9BAD-9836AF85D9CC}" dt="2025-05-09T10:54:34.068" v="525" actId="47"/>
        <pc:sldMkLst>
          <pc:docMk/>
          <pc:sldMk cId="1595686177" sldId="1529"/>
        </pc:sldMkLst>
      </pc:sldChg>
      <pc:sldChg chg="add del">
        <pc:chgData name="Sergio Parra Guerra" userId="2e76f66f-c483-4588-8490-fd6b4358ea00" providerId="ADAL" clId="{2AA9CC18-A83F-4469-9BAD-9836AF85D9CC}" dt="2025-05-09T06:28:43.911" v="192"/>
        <pc:sldMkLst>
          <pc:docMk/>
          <pc:sldMk cId="3716930264" sldId="1529"/>
        </pc:sldMkLst>
      </pc:sldChg>
      <pc:sldChg chg="addSp modSp add mod">
        <pc:chgData name="Sergio Parra Guerra" userId="2e76f66f-c483-4588-8490-fd6b4358ea00" providerId="ADAL" clId="{2AA9CC18-A83F-4469-9BAD-9836AF85D9CC}" dt="2025-05-09T07:31:45.183" v="218" actId="20577"/>
        <pc:sldMkLst>
          <pc:docMk/>
          <pc:sldMk cId="1532136989" sldId="1530"/>
        </pc:sldMkLst>
        <pc:spChg chg="mod">
          <ac:chgData name="Sergio Parra Guerra" userId="2e76f66f-c483-4588-8490-fd6b4358ea00" providerId="ADAL" clId="{2AA9CC18-A83F-4469-9BAD-9836AF85D9CC}" dt="2025-05-09T07:31:45.183" v="218" actId="20577"/>
          <ac:spMkLst>
            <pc:docMk/>
            <pc:sldMk cId="1532136989" sldId="1530"/>
            <ac:spMk id="5" creationId="{BA0B2A55-1967-A130-07D2-7276F16E4347}"/>
          </ac:spMkLst>
        </pc:spChg>
      </pc:sldChg>
      <pc:sldChg chg="addSp modSp add mod">
        <pc:chgData name="Sergio Parra Guerra" userId="2e76f66f-c483-4588-8490-fd6b4358ea00" providerId="ADAL" clId="{2AA9CC18-A83F-4469-9BAD-9836AF85D9CC}" dt="2025-05-09T07:43:34.601" v="320" actId="113"/>
        <pc:sldMkLst>
          <pc:docMk/>
          <pc:sldMk cId="2763206960" sldId="1531"/>
        </pc:sldMkLst>
        <pc:spChg chg="mod">
          <ac:chgData name="Sergio Parra Guerra" userId="2e76f66f-c483-4588-8490-fd6b4358ea00" providerId="ADAL" clId="{2AA9CC18-A83F-4469-9BAD-9836AF85D9CC}" dt="2025-05-09T07:43:34.601" v="320" actId="113"/>
          <ac:spMkLst>
            <pc:docMk/>
            <pc:sldMk cId="2763206960" sldId="1531"/>
            <ac:spMk id="5" creationId="{1FF59F59-E7E3-6BBC-31B5-615680633522}"/>
          </ac:spMkLst>
        </pc:spChg>
        <pc:spChg chg="mod">
          <ac:chgData name="Sergio Parra Guerra" userId="2e76f66f-c483-4588-8490-fd6b4358ea00" providerId="ADAL" clId="{2AA9CC18-A83F-4469-9BAD-9836AF85D9CC}" dt="2025-05-09T07:38:04.921" v="306" actId="20577"/>
          <ac:spMkLst>
            <pc:docMk/>
            <pc:sldMk cId="2763206960" sldId="1531"/>
            <ac:spMk id="7" creationId="{81B47A0C-687D-62BE-4B64-BC90A7BBA10F}"/>
          </ac:spMkLst>
        </pc:spChg>
        <pc:graphicFrameChg chg="add mod modGraphic">
          <ac:chgData name="Sergio Parra Guerra" userId="2e76f66f-c483-4588-8490-fd6b4358ea00" providerId="ADAL" clId="{2AA9CC18-A83F-4469-9BAD-9836AF85D9CC}" dt="2025-05-09T07:43:26.725" v="319" actId="113"/>
          <ac:graphicFrameMkLst>
            <pc:docMk/>
            <pc:sldMk cId="2763206960" sldId="1531"/>
            <ac:graphicFrameMk id="2" creationId="{053FE5AA-53F0-DD2B-654B-728FE1648F3F}"/>
          </ac:graphicFrameMkLst>
        </pc:graphicFrameChg>
      </pc:sldChg>
      <pc:sldChg chg="addSp delSp modSp add mod">
        <pc:chgData name="Sergio Parra Guerra" userId="2e76f66f-c483-4588-8490-fd6b4358ea00" providerId="ADAL" clId="{2AA9CC18-A83F-4469-9BAD-9836AF85D9CC}" dt="2025-05-09T07:39:50.177" v="311" actId="1076"/>
        <pc:sldMkLst>
          <pc:docMk/>
          <pc:sldMk cId="1828968291" sldId="1532"/>
        </pc:sldMkLst>
        <pc:picChg chg="add mod">
          <ac:chgData name="Sergio Parra Guerra" userId="2e76f66f-c483-4588-8490-fd6b4358ea00" providerId="ADAL" clId="{2AA9CC18-A83F-4469-9BAD-9836AF85D9CC}" dt="2025-05-09T07:39:50.177" v="311" actId="1076"/>
          <ac:picMkLst>
            <pc:docMk/>
            <pc:sldMk cId="1828968291" sldId="1532"/>
            <ac:picMk id="3" creationId="{506B375A-D179-7C4D-18D6-637BABB5B1E4}"/>
          </ac:picMkLst>
        </pc:picChg>
      </pc:sldChg>
      <pc:sldChg chg="delSp modSp add mod">
        <pc:chgData name="Sergio Parra Guerra" userId="2e76f66f-c483-4588-8490-fd6b4358ea00" providerId="ADAL" clId="{2AA9CC18-A83F-4469-9BAD-9836AF85D9CC}" dt="2025-05-09T07:44:42.982" v="324" actId="113"/>
        <pc:sldMkLst>
          <pc:docMk/>
          <pc:sldMk cId="4143677904" sldId="1533"/>
        </pc:sldMkLst>
        <pc:spChg chg="mod">
          <ac:chgData name="Sergio Parra Guerra" userId="2e76f66f-c483-4588-8490-fd6b4358ea00" providerId="ADAL" clId="{2AA9CC18-A83F-4469-9BAD-9836AF85D9CC}" dt="2025-05-09T07:44:42.982" v="324" actId="113"/>
          <ac:spMkLst>
            <pc:docMk/>
            <pc:sldMk cId="4143677904" sldId="1533"/>
            <ac:spMk id="5" creationId="{0336E338-6D98-0DBE-786F-BFFC28EA6FDD}"/>
          </ac:spMkLst>
        </pc:spChg>
      </pc:sldChg>
      <pc:sldChg chg="addSp delSp modSp add mod ord">
        <pc:chgData name="Sergio Parra Guerra" userId="2e76f66f-c483-4588-8490-fd6b4358ea00" providerId="ADAL" clId="{2AA9CC18-A83F-4469-9BAD-9836AF85D9CC}" dt="2025-05-09T07:58:38.663" v="407" actId="1076"/>
        <pc:sldMkLst>
          <pc:docMk/>
          <pc:sldMk cId="1293884885" sldId="1534"/>
        </pc:sldMkLst>
        <pc:picChg chg="add mod">
          <ac:chgData name="Sergio Parra Guerra" userId="2e76f66f-c483-4588-8490-fd6b4358ea00" providerId="ADAL" clId="{2AA9CC18-A83F-4469-9BAD-9836AF85D9CC}" dt="2025-05-09T07:58:38.663" v="407" actId="1076"/>
          <ac:picMkLst>
            <pc:docMk/>
            <pc:sldMk cId="1293884885" sldId="1534"/>
            <ac:picMk id="3" creationId="{375658AC-579F-0F24-9E96-B1F1D3654DE5}"/>
          </ac:picMkLst>
        </pc:picChg>
      </pc:sldChg>
      <pc:sldChg chg="modSp add mod">
        <pc:chgData name="Sergio Parra Guerra" userId="2e76f66f-c483-4588-8490-fd6b4358ea00" providerId="ADAL" clId="{2AA9CC18-A83F-4469-9BAD-9836AF85D9CC}" dt="2025-05-09T08:49:14.684" v="519" actId="20577"/>
        <pc:sldMkLst>
          <pc:docMk/>
          <pc:sldMk cId="3084244289" sldId="1535"/>
        </pc:sldMkLst>
        <pc:spChg chg="mod">
          <ac:chgData name="Sergio Parra Guerra" userId="2e76f66f-c483-4588-8490-fd6b4358ea00" providerId="ADAL" clId="{2AA9CC18-A83F-4469-9BAD-9836AF85D9CC}" dt="2025-05-09T08:49:14.684" v="519" actId="20577"/>
          <ac:spMkLst>
            <pc:docMk/>
            <pc:sldMk cId="3084244289" sldId="1535"/>
            <ac:spMk id="5" creationId="{9E492FB9-240B-B18B-DB54-0538EE551EC5}"/>
          </ac:spMkLst>
        </pc:spChg>
        <pc:spChg chg="mod">
          <ac:chgData name="Sergio Parra Guerra" userId="2e76f66f-c483-4588-8490-fd6b4358ea00" providerId="ADAL" clId="{2AA9CC18-A83F-4469-9BAD-9836AF85D9CC}" dt="2025-05-09T08:05:09.618" v="448" actId="20577"/>
          <ac:spMkLst>
            <pc:docMk/>
            <pc:sldMk cId="3084244289" sldId="1535"/>
            <ac:spMk id="7" creationId="{1CDB52C6-BAE2-3AA2-1042-9C6156A6A6E2}"/>
          </ac:spMkLst>
        </pc:spChg>
      </pc:sldChg>
      <pc:sldChg chg="modSp add mod">
        <pc:chgData name="Sergio Parra Guerra" userId="2e76f66f-c483-4588-8490-fd6b4358ea00" providerId="ADAL" clId="{2AA9CC18-A83F-4469-9BAD-9836AF85D9CC}" dt="2025-05-09T08:13:10.768" v="453" actId="12"/>
        <pc:sldMkLst>
          <pc:docMk/>
          <pc:sldMk cId="1193036412" sldId="1536"/>
        </pc:sldMkLst>
        <pc:spChg chg="mod">
          <ac:chgData name="Sergio Parra Guerra" userId="2e76f66f-c483-4588-8490-fd6b4358ea00" providerId="ADAL" clId="{2AA9CC18-A83F-4469-9BAD-9836AF85D9CC}" dt="2025-05-09T08:13:10.768" v="453" actId="12"/>
          <ac:spMkLst>
            <pc:docMk/>
            <pc:sldMk cId="1193036412" sldId="1536"/>
            <ac:spMk id="5" creationId="{AEC5602E-9B0B-4963-2A05-8DED2611D4B5}"/>
          </ac:spMkLst>
        </pc:spChg>
      </pc:sldChg>
      <pc:sldChg chg="modSp add mod">
        <pc:chgData name="Sergio Parra Guerra" userId="2e76f66f-c483-4588-8490-fd6b4358ea00" providerId="ADAL" clId="{2AA9CC18-A83F-4469-9BAD-9836AF85D9CC}" dt="2025-05-09T08:16:56.059" v="465" actId="12"/>
        <pc:sldMkLst>
          <pc:docMk/>
          <pc:sldMk cId="944513457" sldId="1537"/>
        </pc:sldMkLst>
        <pc:spChg chg="mod">
          <ac:chgData name="Sergio Parra Guerra" userId="2e76f66f-c483-4588-8490-fd6b4358ea00" providerId="ADAL" clId="{2AA9CC18-A83F-4469-9BAD-9836AF85D9CC}" dt="2025-05-09T08:16:56.059" v="465" actId="12"/>
          <ac:spMkLst>
            <pc:docMk/>
            <pc:sldMk cId="944513457" sldId="1537"/>
            <ac:spMk id="5" creationId="{5C163FAA-CAC9-A88F-4595-2883ABDC7DF1}"/>
          </ac:spMkLst>
        </pc:spChg>
      </pc:sldChg>
      <pc:sldChg chg="addSp delSp modSp add mod">
        <pc:chgData name="Sergio Parra Guerra" userId="2e76f66f-c483-4588-8490-fd6b4358ea00" providerId="ADAL" clId="{2AA9CC18-A83F-4469-9BAD-9836AF85D9CC}" dt="2025-05-09T08:40:58.327" v="502" actId="1038"/>
        <pc:sldMkLst>
          <pc:docMk/>
          <pc:sldMk cId="2890009575" sldId="1538"/>
        </pc:sldMkLst>
        <pc:picChg chg="add mod">
          <ac:chgData name="Sergio Parra Guerra" userId="2e76f66f-c483-4588-8490-fd6b4358ea00" providerId="ADAL" clId="{2AA9CC18-A83F-4469-9BAD-9836AF85D9CC}" dt="2025-05-09T08:40:58.327" v="502" actId="1038"/>
          <ac:picMkLst>
            <pc:docMk/>
            <pc:sldMk cId="2890009575" sldId="1538"/>
            <ac:picMk id="9" creationId="{D1ACEBE2-ADEB-9AB8-E268-1D2234DFF1F2}"/>
          </ac:picMkLst>
        </pc:picChg>
      </pc:sldChg>
      <pc:sldChg chg="modSp add mod">
        <pc:chgData name="Sergio Parra Guerra" userId="2e76f66f-c483-4588-8490-fd6b4358ea00" providerId="ADAL" clId="{2AA9CC18-A83F-4469-9BAD-9836AF85D9CC}" dt="2025-05-09T10:55:58.025" v="542" actId="20577"/>
        <pc:sldMkLst>
          <pc:docMk/>
          <pc:sldMk cId="2703678851" sldId="1539"/>
        </pc:sldMkLst>
        <pc:spChg chg="mod">
          <ac:chgData name="Sergio Parra Guerra" userId="2e76f66f-c483-4588-8490-fd6b4358ea00" providerId="ADAL" clId="{2AA9CC18-A83F-4469-9BAD-9836AF85D9CC}" dt="2025-05-09T10:55:58.025" v="542" actId="20577"/>
          <ac:spMkLst>
            <pc:docMk/>
            <pc:sldMk cId="2703678851" sldId="1539"/>
            <ac:spMk id="5" creationId="{F8D83B49-D695-9CF6-B20B-3F43A0602984}"/>
          </ac:spMkLst>
        </pc:spChg>
        <pc:spChg chg="mod">
          <ac:chgData name="Sergio Parra Guerra" userId="2e76f66f-c483-4588-8490-fd6b4358ea00" providerId="ADAL" clId="{2AA9CC18-A83F-4469-9BAD-9836AF85D9CC}" dt="2025-05-09T10:54:32.644" v="524"/>
          <ac:spMkLst>
            <pc:docMk/>
            <pc:sldMk cId="2703678851" sldId="1539"/>
            <ac:spMk id="7" creationId="{EC715773-AF7B-D02C-DAA3-87BC46AE5AA0}"/>
          </ac:spMkLst>
        </pc:spChg>
      </pc:sldChg>
      <pc:sldChg chg="modSp add mod">
        <pc:chgData name="Sergio Parra Guerra" userId="2e76f66f-c483-4588-8490-fd6b4358ea00" providerId="ADAL" clId="{2AA9CC18-A83F-4469-9BAD-9836AF85D9CC}" dt="2025-05-28T09:56:55.040" v="646" actId="113"/>
        <pc:sldMkLst>
          <pc:docMk/>
          <pc:sldMk cId="206546786" sldId="1540"/>
        </pc:sldMkLst>
        <pc:spChg chg="mod">
          <ac:chgData name="Sergio Parra Guerra" userId="2e76f66f-c483-4588-8490-fd6b4358ea00" providerId="ADAL" clId="{2AA9CC18-A83F-4469-9BAD-9836AF85D9CC}" dt="2025-05-28T09:56:55.040" v="646" actId="113"/>
          <ac:spMkLst>
            <pc:docMk/>
            <pc:sldMk cId="206546786" sldId="1540"/>
            <ac:spMk id="5" creationId="{A817F69F-BFED-EE32-371E-8BF19445D9E8}"/>
          </ac:spMkLst>
        </pc:spChg>
      </pc:sldChg>
      <pc:sldChg chg="modSp add del mod">
        <pc:chgData name="Sergio Parra Guerra" userId="2e76f66f-c483-4588-8490-fd6b4358ea00" providerId="ADAL" clId="{2AA9CC18-A83F-4469-9BAD-9836AF85D9CC}" dt="2025-05-09T10:55:35.884" v="535" actId="2890"/>
        <pc:sldMkLst>
          <pc:docMk/>
          <pc:sldMk cId="511751902" sldId="1540"/>
        </pc:sldMkLst>
      </pc:sldChg>
      <pc:sldChg chg="addSp modSp add mod">
        <pc:chgData name="Sergio Parra Guerra" userId="2e76f66f-c483-4588-8490-fd6b4358ea00" providerId="ADAL" clId="{2AA9CC18-A83F-4469-9BAD-9836AF85D9CC}" dt="2025-05-09T11:00:05.084" v="625" actId="20577"/>
        <pc:sldMkLst>
          <pc:docMk/>
          <pc:sldMk cId="3662910977" sldId="1541"/>
        </pc:sldMkLst>
        <pc:spChg chg="mod">
          <ac:chgData name="Sergio Parra Guerra" userId="2e76f66f-c483-4588-8490-fd6b4358ea00" providerId="ADAL" clId="{2AA9CC18-A83F-4469-9BAD-9836AF85D9CC}" dt="2025-05-09T10:56:56.871" v="551" actId="20577"/>
          <ac:spMkLst>
            <pc:docMk/>
            <pc:sldMk cId="3662910977" sldId="1541"/>
            <ac:spMk id="5" creationId="{88E20922-759E-6456-6064-EF617DF084BC}"/>
          </ac:spMkLst>
        </pc:spChg>
        <pc:spChg chg="mod">
          <ac:chgData name="Sergio Parra Guerra" userId="2e76f66f-c483-4588-8490-fd6b4358ea00" providerId="ADAL" clId="{2AA9CC18-A83F-4469-9BAD-9836AF85D9CC}" dt="2025-05-09T11:00:05.084" v="625" actId="20577"/>
          <ac:spMkLst>
            <pc:docMk/>
            <pc:sldMk cId="3662910977" sldId="1541"/>
            <ac:spMk id="7" creationId="{2B3CFDCE-AF2D-049E-C698-52800CED7A87}"/>
          </ac:spMkLst>
        </pc:spChg>
        <pc:graphicFrameChg chg="add mod modGraphic">
          <ac:chgData name="Sergio Parra Guerra" userId="2e76f66f-c483-4588-8490-fd6b4358ea00" providerId="ADAL" clId="{2AA9CC18-A83F-4469-9BAD-9836AF85D9CC}" dt="2025-05-09T10:57:55.274" v="577" actId="1076"/>
          <ac:graphicFrameMkLst>
            <pc:docMk/>
            <pc:sldMk cId="3662910977" sldId="1541"/>
            <ac:graphicFrameMk id="8" creationId="{027C6C3C-0098-1193-CE60-40233C01BEA1}"/>
          </ac:graphicFrameMkLst>
        </pc:graphicFrameChg>
      </pc:sldChg>
      <pc:sldChg chg="delSp modSp add mod">
        <pc:chgData name="Sergio Parra Guerra" userId="2e76f66f-c483-4588-8490-fd6b4358ea00" providerId="ADAL" clId="{2AA9CC18-A83F-4469-9BAD-9836AF85D9CC}" dt="2025-05-09T11:00:14.212" v="640" actId="20577"/>
        <pc:sldMkLst>
          <pc:docMk/>
          <pc:sldMk cId="947336808" sldId="1542"/>
        </pc:sldMkLst>
        <pc:spChg chg="mod">
          <ac:chgData name="Sergio Parra Guerra" userId="2e76f66f-c483-4588-8490-fd6b4358ea00" providerId="ADAL" clId="{2AA9CC18-A83F-4469-9BAD-9836AF85D9CC}" dt="2025-05-09T10:59:34.859" v="613" actId="20577"/>
          <ac:spMkLst>
            <pc:docMk/>
            <pc:sldMk cId="947336808" sldId="1542"/>
            <ac:spMk id="5" creationId="{4282A375-C435-04BE-6CEE-4231E6C19E2B}"/>
          </ac:spMkLst>
        </pc:spChg>
        <pc:spChg chg="mod">
          <ac:chgData name="Sergio Parra Guerra" userId="2e76f66f-c483-4588-8490-fd6b4358ea00" providerId="ADAL" clId="{2AA9CC18-A83F-4469-9BAD-9836AF85D9CC}" dt="2025-05-09T11:00:14.212" v="640" actId="20577"/>
          <ac:spMkLst>
            <pc:docMk/>
            <pc:sldMk cId="947336808" sldId="1542"/>
            <ac:spMk id="7" creationId="{DA2A65FC-F0BB-ECE5-BB1D-D017705048E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5/28/2025 11:56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5/28/2025 11:45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s-es/azure/container-apps/containers#sidecar-container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earn.microsoft.com/es-es/azure/container-apps/containers#init-container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azure/container-apps/azure-resource-manager-api-spec"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892F7-4CD5-9C5A-DA50-502B3249F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96FCB-6D8A-7290-412C-36AE9A134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AA7A0-039B-6489-48E4-693F22EAB105}"/>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71B15824-4DA1-5740-E3D8-C1B7B11C00D1}"/>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315743FA-C8FB-5290-FC0B-BA5BC156DB8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BFE39D6-5596-AD73-EFB4-7448E021897B}"/>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569162E3-B70C-766C-0899-8B2B50A7E3F0}"/>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878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7632-E13C-754F-18BC-FECC37D61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2A7A5-E6F8-D5D9-96B2-826B7CF98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3B42A-5256-08C1-C039-4879248840AC}"/>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DB41315F-52BF-0A06-D9D5-DBD67068436D}"/>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FF97CBF9-3EB7-D633-59C1-7907B4E8A80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A097D696-728A-FC93-889F-4E30BCE3F0C3}"/>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3A12AA4D-700A-3ACA-EAE6-D3A1AD3467EF}"/>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42028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EE0EA-56D9-E6E7-BAE7-DC520D87D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9D5AB-BFF0-852F-F05E-F7919A7F9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B3C17-7F65-3E44-7FE0-FFD7831CFECA}"/>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DDF619F1-41C5-E693-30D3-82F40C3309FB}"/>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52BD0060-764B-37BB-753E-6FF7FC181AFB}"/>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91F1F36-F113-B456-51E0-A962E18814F6}"/>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6CA7D69E-B06A-E4A5-949A-CFA4E336469A}"/>
              </a:ext>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453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504EC-7000-A12E-0977-F3FA3A4A3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3F2F8-012D-510E-23BE-D809CA49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BD5A2-FE67-3830-445D-AAA18BE0E8DE}"/>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935B5F56-6ED6-7744-6E5B-F3DAC35D26F1}"/>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BC710214-32CC-7050-A4FB-2B1D85CCD9AE}"/>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8A09957-A858-771F-B5A8-264D194086CB}"/>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695CB2E1-0250-C935-F547-F40254182BD9}"/>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8902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6469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5/28/2025 11:45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253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lgn="l">
              <a:buNone/>
            </a:pPr>
            <a:r>
              <a:rPr lang="en-US" b="0" i="0" dirty="0">
                <a:solidFill>
                  <a:srgbClr val="E6E6E6"/>
                </a:solidFill>
                <a:effectLst/>
                <a:latin typeface="Segoe UI" panose="020B0502040204020203" pitchFamily="34" charset="0"/>
              </a:rPr>
              <a:t>Azure Container Apps is a serverless platform that allows you to maintain less infrastructure and save costs while running containerized applications. Instead of worrying about server configuration, container orchestration, and deployment details, Container Apps provides all the up-to-date server resources required to keep your applications stable and secure.</a:t>
            </a:r>
          </a:p>
          <a:p>
            <a:pPr marL="139700" indent="0" algn="l">
              <a:buNone/>
            </a:pPr>
            <a:r>
              <a:rPr lang="en-US" b="0" i="0" dirty="0">
                <a:solidFill>
                  <a:srgbClr val="E6E6E6"/>
                </a:solidFill>
                <a:effectLst/>
                <a:latin typeface="Segoe UI" panose="020B0502040204020203" pitchFamily="34" charset="0"/>
              </a:rPr>
              <a:t>Common uses of Azure Container Apps include:</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jobs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39700" indent="0" algn="l">
              <a:buNone/>
            </a:pPr>
            <a:r>
              <a:rPr lang="en-US" b="0" i="0" dirty="0">
                <a:solidFill>
                  <a:srgbClr val="E6E6E6"/>
                </a:solidFill>
                <a:effectLst/>
                <a:latin typeface="Segoe UI" panose="020B0502040204020203" pitchFamily="34" charset="0"/>
              </a:rPr>
              <a:t>Additionally, applications built on Azure Container Apps can dynamically scale based on the following characteristics:</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algn="l">
              <a:spcBef>
                <a:spcPts val="1200"/>
              </a:spcBef>
              <a:spcAft>
                <a:spcPts val="1200"/>
              </a:spcAft>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a:p>
            <a:endParaRPr lang="es-E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5/28/2025 11:45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627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a:solidFill>
                  <a:srgbClr val="E6E6E6"/>
                </a:solidFill>
                <a:effectLst/>
                <a:highlight>
                  <a:srgbClr val="171717"/>
                </a:highlight>
                <a:latin typeface="Segoe UI" panose="020B0502040204020203" pitchFamily="34" charset="0"/>
              </a:rPr>
              <a:t>Cualquier imagen de contenedor x86-64 (</a:t>
            </a:r>
            <a:r>
              <a:rPr lang="es-ES" b="0" i="0" dirty="0" err="1">
                <a:solidFill>
                  <a:srgbClr val="E6E6E6"/>
                </a:solidFill>
                <a:effectLst/>
                <a:highlight>
                  <a:srgbClr val="171717"/>
                </a:highlight>
                <a:latin typeface="Segoe UI" panose="020B0502040204020203" pitchFamily="34" charset="0"/>
              </a:rPr>
              <a:t>linux</a:t>
            </a:r>
            <a:r>
              <a:rPr lang="es-ES" b="0" i="0" dirty="0">
                <a:solidFill>
                  <a:srgbClr val="E6E6E6"/>
                </a:solidFill>
                <a:effectLst/>
                <a:highlight>
                  <a:srgbClr val="171717"/>
                </a:highlight>
                <a:latin typeface="Segoe UI" panose="020B0502040204020203" pitchFamily="34" charset="0"/>
              </a:rPr>
              <a:t>/amd64) basada en Linux sin ninguna imagen base necesaria</a:t>
            </a:r>
          </a:p>
          <a:p>
            <a:pPr algn="l">
              <a:buFont typeface="Arial" panose="020B0604020202020204" pitchFamily="34" charset="0"/>
              <a:buChar char="•"/>
            </a:pPr>
            <a:r>
              <a:rPr lang="es-ES" b="0" i="0" dirty="0">
                <a:solidFill>
                  <a:srgbClr val="E6E6E6"/>
                </a:solidFill>
                <a:effectLst/>
                <a:highlight>
                  <a:srgbClr val="171717"/>
                </a:highlight>
                <a:latin typeface="Segoe UI" panose="020B0502040204020203" pitchFamily="34" charset="0"/>
              </a:rPr>
              <a:t>Contenedores de cualquier registro de contenedor público o privado</a:t>
            </a:r>
          </a:p>
          <a:p>
            <a:pPr algn="l">
              <a:buFont typeface="Arial" panose="020B0604020202020204" pitchFamily="34" charset="0"/>
              <a:buChar char="•"/>
            </a:pPr>
            <a:r>
              <a:rPr lang="es-ES" b="0" i="0" u="none" strike="noStrike" dirty="0">
                <a:solidFill>
                  <a:srgbClr val="E6E6E6"/>
                </a:solidFill>
                <a:effectLst/>
                <a:highlight>
                  <a:srgbClr val="171717"/>
                </a:highlight>
                <a:latin typeface="Segoe UI" panose="020B0502040204020203" pitchFamily="34" charset="0"/>
                <a:hlinkClick r:id="rId3"/>
              </a:rPr>
              <a:t>Contenedores sidecar</a:t>
            </a:r>
            <a:r>
              <a:rPr lang="es-ES" b="0" i="0" dirty="0">
                <a:solidFill>
                  <a:srgbClr val="E6E6E6"/>
                </a:solidFill>
                <a:effectLst/>
                <a:highlight>
                  <a:srgbClr val="171717"/>
                </a:highlight>
                <a:latin typeface="Segoe UI" panose="020B0502040204020203" pitchFamily="34" charset="0"/>
              </a:rPr>
              <a:t> e </a:t>
            </a:r>
            <a:r>
              <a:rPr lang="es-ES" b="0" i="0" u="none" strike="noStrike" dirty="0" err="1">
                <a:solidFill>
                  <a:srgbClr val="E6E6E6"/>
                </a:solidFill>
                <a:effectLst/>
                <a:highlight>
                  <a:srgbClr val="171717"/>
                </a:highlight>
                <a:latin typeface="Segoe UI" panose="020B0502040204020203" pitchFamily="34" charset="0"/>
                <a:hlinkClick r:id="rId4"/>
              </a:rPr>
              <a:t>init</a:t>
            </a:r>
            <a:endParaRPr lang="es-ES" b="0" i="0" dirty="0">
              <a:solidFill>
                <a:srgbClr val="E6E6E6"/>
              </a:solidFill>
              <a:effectLst/>
              <a:highlight>
                <a:srgbClr val="171717"/>
              </a:highlight>
              <a:latin typeface="Segoe UI" panose="020B0502040204020203" pitchFamily="34" charset="0"/>
            </a:endParaRP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5/28/2025 11:45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04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can </a:t>
            </a:r>
            <a:r>
              <a:rPr lang="es-ES" sz="1800" dirty="0" err="1">
                <a:solidFill>
                  <a:srgbClr val="686868"/>
                </a:solidFill>
                <a:effectLst/>
                <a:latin typeface="Calibri" panose="020F0502020204030204" pitchFamily="34" charset="0"/>
              </a:rPr>
              <a:t>deploy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images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hosted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on</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private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registries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by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providing</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credentials</a:t>
            </a:r>
            <a:r>
              <a:rPr lang="es-ES" sz="1800" dirty="0">
                <a:solidFill>
                  <a:srgbClr val="686868"/>
                </a:solidFill>
                <a:effectLst/>
                <a:latin typeface="Calibri" panose="020F0502020204030204" pitchFamily="34" charset="0"/>
              </a:rPr>
              <a:t> in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Container Apps </a:t>
            </a:r>
            <a:r>
              <a:rPr lang="es-ES" sz="1800" dirty="0" err="1">
                <a:solidFill>
                  <a:srgbClr val="686868"/>
                </a:solidFill>
                <a:effectLst/>
                <a:latin typeface="Calibri" panose="020F0502020204030204" pitchFamily="34" charset="0"/>
              </a:rPr>
              <a:t>configuration</a:t>
            </a:r>
            <a:r>
              <a:rPr lang="es-ES" sz="1800" dirty="0">
                <a:solidFill>
                  <a:srgbClr val="686868"/>
                </a:solidFill>
                <a:effectLst/>
                <a:latin typeface="Calibri" panose="020F0502020204030204" pitchFamily="34" charset="0"/>
              </a:rPr>
              <a:t>.</a:t>
            </a:r>
          </a:p>
          <a:p>
            <a:pPr marL="0" marR="0">
              <a:spcBef>
                <a:spcPts val="0"/>
              </a:spcBef>
              <a:spcAft>
                <a:spcPts val="0"/>
              </a:spcAft>
            </a:pPr>
            <a:r>
              <a:rPr lang="es-ES" sz="1800" dirty="0" err="1">
                <a:solidFill>
                  <a:srgbClr val="686868"/>
                </a:solidFill>
                <a:effectLst/>
                <a:latin typeface="Calibri" panose="020F0502020204030204" pitchFamily="34" charset="0"/>
              </a:rPr>
              <a:t>To</a:t>
            </a:r>
            <a:r>
              <a:rPr lang="es-ES" sz="1800" dirty="0">
                <a:solidFill>
                  <a:srgbClr val="686868"/>
                </a:solidFill>
                <a:effectLst/>
                <a:latin typeface="Calibri" panose="020F0502020204030204" pitchFamily="34" charset="0"/>
              </a:rPr>
              <a:t> use a container </a:t>
            </a:r>
            <a:r>
              <a:rPr lang="es-ES" sz="1800" dirty="0" err="1">
                <a:solidFill>
                  <a:srgbClr val="686868"/>
                </a:solidFill>
                <a:effectLst/>
                <a:latin typeface="Calibri" panose="020F0502020204030204" pitchFamily="34" charset="0"/>
              </a:rPr>
              <a:t>registry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define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required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fields</a:t>
            </a:r>
            <a:r>
              <a:rPr lang="es-ES" sz="1800" dirty="0">
                <a:solidFill>
                  <a:srgbClr val="686868"/>
                </a:solidFill>
                <a:effectLst/>
                <a:latin typeface="Calibri" panose="020F0502020204030204" pitchFamily="34" charset="0"/>
              </a:rPr>
              <a:t> in</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registries</a:t>
            </a:r>
            <a:r>
              <a:rPr lang="en-US" sz="1800" dirty="0">
                <a:solidFill>
                  <a:srgbClr val="686868"/>
                </a:solidFill>
                <a:effectLst/>
                <a:latin typeface="Calibri" panose="020F0502020204030204" pitchFamily="34" charset="0"/>
              </a:rPr>
              <a:t> </a:t>
            </a:r>
            <a:r>
              <a:rPr lang="es-ES" sz="1800" dirty="0">
                <a:solidFill>
                  <a:srgbClr val="686868"/>
                </a:solidFill>
                <a:effectLst/>
                <a:latin typeface="Calibri" panose="020F0502020204030204" pitchFamily="34" charset="0"/>
              </a:rPr>
              <a:t>array in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effectLst/>
                <a:latin typeface="Calibri" panose="020F0502020204030204" pitchFamily="34" charset="0"/>
                <a:hlinkClick r:id="rId3"/>
              </a:rPr>
              <a:t>properties.configuration</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section</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of</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container app </a:t>
            </a:r>
            <a:r>
              <a:rPr lang="es-ES" sz="1800" dirty="0" err="1">
                <a:solidFill>
                  <a:srgbClr val="686868"/>
                </a:solidFill>
                <a:effectLst/>
                <a:latin typeface="Calibri" panose="020F0502020204030204" pitchFamily="34" charset="0"/>
              </a:rPr>
              <a:t>resource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template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passwordSecretRef</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field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identifies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name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of</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secret</a:t>
            </a:r>
            <a:r>
              <a:rPr lang="es-ES" sz="1800" dirty="0">
                <a:solidFill>
                  <a:srgbClr val="686868"/>
                </a:solidFill>
                <a:effectLst/>
                <a:latin typeface="Calibri" panose="020F0502020204030204" pitchFamily="34" charset="0"/>
              </a:rPr>
              <a:t> in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secrets</a:t>
            </a:r>
            <a:r>
              <a:rPr lang="en-US" sz="1800" dirty="0">
                <a:solidFill>
                  <a:srgbClr val="686868"/>
                </a:solidFill>
                <a:effectLst/>
                <a:latin typeface="Calibri" panose="020F0502020204030204" pitchFamily="34" charset="0"/>
              </a:rPr>
              <a:t> </a:t>
            </a:r>
            <a:r>
              <a:rPr lang="es-ES" sz="1800" dirty="0">
                <a:solidFill>
                  <a:srgbClr val="686868"/>
                </a:solidFill>
                <a:effectLst/>
                <a:latin typeface="Calibri" panose="020F0502020204030204" pitchFamily="34" charset="0"/>
              </a:rPr>
              <a:t>array </a:t>
            </a:r>
            <a:r>
              <a:rPr lang="es-ES" sz="1800" dirty="0" err="1">
                <a:solidFill>
                  <a:srgbClr val="686868"/>
                </a:solidFill>
                <a:effectLst/>
                <a:latin typeface="Calibri" panose="020F0502020204030204" pitchFamily="34" charset="0"/>
              </a:rPr>
              <a:t>name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where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defined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password</a:t>
            </a:r>
            <a:r>
              <a:rPr lang="es-ES" sz="1800" dirty="0">
                <a:solidFill>
                  <a:srgbClr val="686868"/>
                </a:solidFill>
                <a:effectLst/>
                <a:latin typeface="Calibri" panose="020F0502020204030204" pitchFamily="34" charset="0"/>
              </a:rPr>
              <a:t>.</a:t>
            </a:r>
            <a:endParaRPr lang="es-ES" sz="1800" dirty="0">
              <a:effectLst/>
              <a:latin typeface="Calibri" panose="020F0502020204030204" pitchFamily="34" charset="0"/>
            </a:endParaRP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5/28/2025 11:45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0262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95D6C-99EF-11C3-76A8-179C6FCF0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035E5-6944-B487-DE70-2E4A215AB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B9491-C2AF-9B06-7C13-236D1BA5D823}"/>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D92E84D5-45D8-CEF8-FF90-504ACB6EBD56}"/>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67139718-9E43-58CF-42FE-CF9443CD2D8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7D08FE2-5EDF-75A3-4B82-8B86B53328A3}"/>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EFC18F93-E472-F368-DCBE-23F380BC16B5}"/>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6534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6B81C-2218-24A2-E264-E75AC6365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9050E-0924-8872-5447-F353FF63F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8F5FE-7ACD-4B99-F019-C600E86D268A}"/>
              </a:ext>
            </a:extLst>
          </p:cNvPr>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BF832B33-FFCD-5527-5B12-09901C7CB2A8}"/>
              </a:ext>
            </a:extLst>
          </p:cNvPr>
          <p:cNvSpPr>
            <a:spLocks noGrp="1"/>
          </p:cNvSpPr>
          <p:nvPr>
            <p:ph type="hdr" sz="quarter" idx="10"/>
          </p:nvPr>
        </p:nvSpPr>
        <p:spPr/>
        <p:txBody>
          <a:bodyPr/>
          <a:lstStyle/>
          <a:p>
            <a:r>
              <a:rPr lang="en-US" dirty="0"/>
              <a:t>Microsoft Connect 2016</a:t>
            </a:r>
          </a:p>
        </p:txBody>
      </p:sp>
      <p:sp>
        <p:nvSpPr>
          <p:cNvPr id="5" name="Footer Placeholder 4">
            <a:extLst>
              <a:ext uri="{FF2B5EF4-FFF2-40B4-BE49-F238E27FC236}">
                <a16:creationId xmlns:a16="http://schemas.microsoft.com/office/drawing/2014/main" id="{8FB9A73C-62A8-17A7-7807-6FF5D3750CD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648ADBA-68E7-5E78-7FD8-3791C2E1DC64}"/>
              </a:ext>
            </a:extLst>
          </p:cNvPr>
          <p:cNvSpPr>
            <a:spLocks noGrp="1"/>
          </p:cNvSpPr>
          <p:nvPr>
            <p:ph type="dt" idx="12"/>
          </p:nvPr>
        </p:nvSpPr>
        <p:spPr/>
        <p:txBody>
          <a:bodyPr/>
          <a:lstStyle/>
          <a:p>
            <a:fld id="{38EEC551-8CDA-4EB6-89BB-2A86C9F091C8}" type="datetime8">
              <a:rPr lang="en-US" smtClean="0"/>
              <a:t>5/28/2025 11:45 AM</a:t>
            </a:fld>
            <a:endParaRPr lang="en-US" dirty="0"/>
          </a:p>
        </p:txBody>
      </p:sp>
      <p:sp>
        <p:nvSpPr>
          <p:cNvPr id="7" name="Slide Number Placeholder 6">
            <a:extLst>
              <a:ext uri="{FF2B5EF4-FFF2-40B4-BE49-F238E27FC236}">
                <a16:creationId xmlns:a16="http://schemas.microsoft.com/office/drawing/2014/main" id="{9FB9CC1F-5819-9F4F-FD12-648F8C0DD478}"/>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66278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2">
            <a:extLst>
              <a:ext uri="{FF2B5EF4-FFF2-40B4-BE49-F238E27FC236}">
                <a16:creationId xmlns:a16="http://schemas.microsoft.com/office/drawing/2014/main" id="{0CC4F9EC-AA9C-E14D-2EBC-36966366CE79}"/>
              </a:ext>
            </a:extLst>
          </p:cNvPr>
          <p:cNvPicPr>
            <a:picLocks noChangeAspect="1" noChangeArrowheads="1"/>
          </p:cNvPicPr>
          <p:nvPr userDrawn="1"/>
        </p:nvPicPr>
        <p:blipFill>
          <a:blip r:embed="rId3"/>
          <a:srcRect/>
          <a:stretch/>
        </p:blipFill>
        <p:spPr bwMode="auto">
          <a:xfrm>
            <a:off x="2591002" y="699434"/>
            <a:ext cx="7254470" cy="55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4">
            <a:extLst>
              <a:ext uri="{FF2B5EF4-FFF2-40B4-BE49-F238E27FC236}">
                <a16:creationId xmlns:a16="http://schemas.microsoft.com/office/drawing/2014/main" id="{A42C45B5-4C00-6F8F-7202-1B5AF170940B}"/>
              </a:ext>
            </a:extLst>
          </p:cNvPr>
          <p:cNvSpPr txBox="1"/>
          <p:nvPr userDrawn="1"/>
        </p:nvSpPr>
        <p:spPr>
          <a:xfrm>
            <a:off x="10029963" y="59217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6166D4C8-34A3-C486-7AE2-5AA296C9BAFD}"/>
              </a:ext>
            </a:extLst>
          </p:cNvPr>
          <p:cNvSpPr txBox="1"/>
          <p:nvPr userDrawn="1"/>
        </p:nvSpPr>
        <p:spPr>
          <a:xfrm>
            <a:off x="10029963" y="59217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9" name="Imagen 8" descr="Logotipo&#10;&#10;El contenido generado por IA puede ser incorrecto.">
            <a:extLst>
              <a:ext uri="{FF2B5EF4-FFF2-40B4-BE49-F238E27FC236}">
                <a16:creationId xmlns:a16="http://schemas.microsoft.com/office/drawing/2014/main" id="{9282E408-20E2-C5F7-9D14-50BE3A42FED0}"/>
              </a:ext>
            </a:extLst>
          </p:cNvPr>
          <p:cNvPicPr>
            <a:picLocks noChangeAspect="1"/>
          </p:cNvPicPr>
          <p:nvPr userDrawn="1"/>
        </p:nvPicPr>
        <p:blipFill>
          <a:blip r:embed="rId3"/>
          <a:stretch>
            <a:fillRect/>
          </a:stretch>
        </p:blipFill>
        <p:spPr>
          <a:xfrm>
            <a:off x="2325945" y="496466"/>
            <a:ext cx="7784581" cy="6001591"/>
          </a:xfrm>
          <a:prstGeom prst="rect">
            <a:avLst/>
          </a:prstGeom>
        </p:spPr>
      </p:pic>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029963" y="59217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10 de Mayo de 2025</a:t>
            </a:r>
          </a:p>
        </p:txBody>
      </p:sp>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27564712-EAA5-FD1E-7EFC-ECB52456B491}"/>
              </a:ext>
            </a:extLst>
          </p:cNvPr>
          <p:cNvSpPr txBox="1"/>
          <p:nvPr userDrawn="1"/>
        </p:nvSpPr>
        <p:spPr>
          <a:xfrm>
            <a:off x="10029963" y="59217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831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77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9" name="Imagen 8" descr="Logotipo&#10;&#10;El contenido generado por IA puede ser incorrecto.">
            <a:extLst>
              <a:ext uri="{FF2B5EF4-FFF2-40B4-BE49-F238E27FC236}">
                <a16:creationId xmlns:a16="http://schemas.microsoft.com/office/drawing/2014/main" id="{9282E408-20E2-C5F7-9D14-50BE3A42FED0}"/>
              </a:ext>
            </a:extLst>
          </p:cNvPr>
          <p:cNvPicPr>
            <a:picLocks noChangeAspect="1"/>
          </p:cNvPicPr>
          <p:nvPr userDrawn="1"/>
        </p:nvPicPr>
        <p:blipFill>
          <a:blip r:embed="rId3"/>
          <a:stretch>
            <a:fillRect/>
          </a:stretch>
        </p:blipFill>
        <p:spPr>
          <a:xfrm>
            <a:off x="2325945" y="496466"/>
            <a:ext cx="7784581" cy="6001591"/>
          </a:xfrm>
          <a:prstGeom prst="rect">
            <a:avLst/>
          </a:prstGeom>
        </p:spPr>
      </p:pic>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2" name="TextBox 4">
            <a:extLst>
              <a:ext uri="{FF2B5EF4-FFF2-40B4-BE49-F238E27FC236}">
                <a16:creationId xmlns:a16="http://schemas.microsoft.com/office/drawing/2014/main" id="{BE9539F8-5CB8-0AF5-5FE8-9CB9D4C69B1A}"/>
              </a:ext>
            </a:extLst>
          </p:cNvPr>
          <p:cNvSpPr txBox="1"/>
          <p:nvPr userDrawn="1"/>
        </p:nvSpPr>
        <p:spPr>
          <a:xfrm>
            <a:off x="10029963" y="59217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1292919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77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91423" y="699759"/>
            <a:ext cx="7253629" cy="559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7737" y="5557665"/>
            <a:ext cx="1313397"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5315" y="5555796"/>
            <a:ext cx="1318242"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Tree>
    <p:extLst>
      <p:ext uri="{BB962C8B-B14F-4D97-AF65-F5344CB8AC3E}">
        <p14:creationId xmlns:p14="http://schemas.microsoft.com/office/powerpoint/2010/main" val="272052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6178" y="6324593"/>
              <a:ext cx="759372"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4">
            <a:extLst>
              <a:ext uri="{FF2B5EF4-FFF2-40B4-BE49-F238E27FC236}">
                <a16:creationId xmlns:a16="http://schemas.microsoft.com/office/drawing/2014/main" id="{226290A4-4EB5-2048-3227-4A599DCD11C4}"/>
              </a:ext>
            </a:extLst>
          </p:cNvPr>
          <p:cNvSpPr txBox="1"/>
          <p:nvPr userDrawn="1"/>
        </p:nvSpPr>
        <p:spPr>
          <a:xfrm>
            <a:off x="9418637" y="37306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5315" y="5555796"/>
            <a:ext cx="1318242"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6177" y="39853"/>
              <a:ext cx="759373"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4">
            <a:extLst>
              <a:ext uri="{FF2B5EF4-FFF2-40B4-BE49-F238E27FC236}">
                <a16:creationId xmlns:a16="http://schemas.microsoft.com/office/drawing/2014/main" id="{74804866-470A-FA15-B9EE-D2C6FAC29BA3}"/>
              </a:ext>
            </a:extLst>
          </p:cNvPr>
          <p:cNvSpPr txBox="1"/>
          <p:nvPr userDrawn="1"/>
        </p:nvSpPr>
        <p:spPr>
          <a:xfrm>
            <a:off x="9540749" y="6011862"/>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84" r:id="rId3"/>
    <p:sldLayoutId id="2147484383" r:id="rId4"/>
    <p:sldLayoutId id="2147484300" r:id="rId5"/>
    <p:sldLayoutId id="2147484318"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337" r:id="rId16"/>
    <p:sldLayoutId id="2147484378" r:id="rId17"/>
    <p:sldLayoutId id="2147484249" r:id="rId18"/>
    <p:sldLayoutId id="2147484343" r:id="rId19"/>
    <p:sldLayoutId id="2147484344" r:id="rId20"/>
    <p:sldLayoutId id="2147484301" r:id="rId21"/>
    <p:sldLayoutId id="2147484252" r:id="rId22"/>
    <p:sldLayoutId id="2147484251" r:id="rId23"/>
    <p:sldLayoutId id="2147484254" r:id="rId24"/>
    <p:sldLayoutId id="2147484257" r:id="rId25"/>
    <p:sldLayoutId id="2147484377" r:id="rId26"/>
    <p:sldLayoutId id="2147484380" r:id="rId27"/>
    <p:sldLayoutId id="2147484258" r:id="rId28"/>
    <p:sldLayoutId id="2147484260" r:id="rId29"/>
    <p:sldLayoutId id="2147484299" r:id="rId30"/>
    <p:sldLayoutId id="2147484345" r:id="rId31"/>
    <p:sldLayoutId id="2147484263" r:id="rId32"/>
    <p:sldLayoutId id="2147484376" r:id="rId33"/>
    <p:sldLayoutId id="2147484381" r:id="rId3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container-apps/sessions-code-interpreter#llm-framework-integrations" TargetMode="External"/><Relationship Id="rId2" Type="http://schemas.openxmlformats.org/officeDocument/2006/relationships/hyperlink" Target="https://learn.microsoft.com/en-us/azure/container-apps/sessions-code-interpreter" TargetMode="External"/><Relationship Id="rId1" Type="http://schemas.openxmlformats.org/officeDocument/2006/relationships/slideLayout" Target="../slideLayouts/slideLayout34.xml"/><Relationship Id="rId4" Type="http://schemas.openxmlformats.org/officeDocument/2006/relationships/hyperlink" Target="https://learn.microsoft.com/en-us/azure/container-apps/sessions-custom-contain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jpeg"/><Relationship Id="rId12" Type="http://schemas.openxmlformats.org/officeDocument/2006/relationships/image" Target="../media/image15.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mailto:adiaz@encamina.com" TargetMode="External"/><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notesSlide" Target="../notesSlides/notesSlide2.xm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4.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cntk.ai/" TargetMode="External"/><Relationship Id="rId2" Type="http://schemas.openxmlformats.org/officeDocument/2006/relationships/hyperlink" Target="https://github.com/Azure/batch-shipyard"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6" TargetMode="External"/><Relationship Id="rId4" Type="http://schemas.openxmlformats.org/officeDocument/2006/relationships/hyperlink" Target="https://channel9.msdn.com/events/Ignite/New-Zealand-2016/M21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3120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A8D9F8D-1739-FACE-AD6B-A6D4AF264345}"/>
              </a:ext>
            </a:extLst>
          </p:cNvPr>
          <p:cNvSpPr>
            <a:spLocks noGrp="1"/>
          </p:cNvSpPr>
          <p:nvPr>
            <p:ph type="body" sz="quarter" idx="11"/>
          </p:nvPr>
        </p:nvSpPr>
        <p:spPr/>
        <p:txBody>
          <a:bodyPr/>
          <a:lstStyle/>
          <a:p>
            <a:endParaRPr lang="es-ES"/>
          </a:p>
        </p:txBody>
      </p:sp>
      <p:pic>
        <p:nvPicPr>
          <p:cNvPr id="3074" name="Picture 2" descr="Azure Container Apps: Containers">
            <a:extLst>
              <a:ext uri="{FF2B5EF4-FFF2-40B4-BE49-F238E27FC236}">
                <a16:creationId xmlns:a16="http://schemas.microsoft.com/office/drawing/2014/main" id="{1FE8DD2F-34CF-E8DB-75AE-36F804B88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19177"/>
            <a:ext cx="10515600" cy="697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900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C4C500-3274-DE14-9574-F062901C852B}"/>
              </a:ext>
            </a:extLst>
          </p:cNvPr>
          <p:cNvSpPr>
            <a:spLocks noGrp="1"/>
          </p:cNvSpPr>
          <p:nvPr>
            <p:ph type="title"/>
          </p:nvPr>
        </p:nvSpPr>
        <p:spPr/>
        <p:txBody>
          <a:bodyPr/>
          <a:lstStyle/>
          <a:p>
            <a:r>
              <a:rPr lang="es-ES" dirty="0" err="1"/>
              <a:t>Configuration</a:t>
            </a:r>
            <a:endParaRPr lang="es-ES" dirty="0"/>
          </a:p>
        </p:txBody>
      </p:sp>
      <p:sp>
        <p:nvSpPr>
          <p:cNvPr id="5" name="Marcador de texto 4">
            <a:extLst>
              <a:ext uri="{FF2B5EF4-FFF2-40B4-BE49-F238E27FC236}">
                <a16:creationId xmlns:a16="http://schemas.microsoft.com/office/drawing/2014/main" id="{3F327471-9F27-AD77-2D78-1E7582CC8DCA}"/>
              </a:ext>
            </a:extLst>
          </p:cNvPr>
          <p:cNvSpPr>
            <a:spLocks noGrp="1"/>
          </p:cNvSpPr>
          <p:nvPr>
            <p:ph type="body" sz="quarter" idx="10"/>
          </p:nvPr>
        </p:nvSpPr>
        <p:spPr>
          <a:xfrm>
            <a:off x="274639" y="1212849"/>
            <a:ext cx="5486399" cy="3016210"/>
          </a:xfrm>
        </p:spPr>
        <p:txBody>
          <a:bodyPr/>
          <a:lstStyle/>
          <a:p>
            <a:r>
              <a:rPr lang="fr-FR" dirty="0"/>
              <a:t>image</a:t>
            </a:r>
          </a:p>
          <a:p>
            <a:r>
              <a:rPr lang="fr-FR" dirty="0" err="1"/>
              <a:t>name</a:t>
            </a:r>
            <a:endParaRPr lang="fr-FR" dirty="0"/>
          </a:p>
          <a:p>
            <a:r>
              <a:rPr lang="fr-FR" dirty="0"/>
              <a:t>command</a:t>
            </a:r>
          </a:p>
          <a:p>
            <a:r>
              <a:rPr lang="es-ES" dirty="0" err="1"/>
              <a:t>args</a:t>
            </a:r>
            <a:endParaRPr lang="es-ES" dirty="0"/>
          </a:p>
          <a:p>
            <a:r>
              <a:rPr lang="es-ES" dirty="0" err="1"/>
              <a:t>env</a:t>
            </a:r>
            <a:endParaRPr lang="es-ES" dirty="0"/>
          </a:p>
        </p:txBody>
      </p:sp>
      <p:sp>
        <p:nvSpPr>
          <p:cNvPr id="9" name="Marcador de texto 8">
            <a:extLst>
              <a:ext uri="{FF2B5EF4-FFF2-40B4-BE49-F238E27FC236}">
                <a16:creationId xmlns:a16="http://schemas.microsoft.com/office/drawing/2014/main" id="{5E47955B-EEB3-88A5-E106-BCB28289770C}"/>
              </a:ext>
            </a:extLst>
          </p:cNvPr>
          <p:cNvSpPr>
            <a:spLocks noGrp="1"/>
          </p:cNvSpPr>
          <p:nvPr>
            <p:ph type="body" sz="quarter" idx="11"/>
          </p:nvPr>
        </p:nvSpPr>
        <p:spPr>
          <a:xfrm>
            <a:off x="6675439" y="1212849"/>
            <a:ext cx="5486399" cy="3016210"/>
          </a:xfrm>
        </p:spPr>
        <p:txBody>
          <a:bodyPr/>
          <a:lstStyle/>
          <a:p>
            <a:r>
              <a:rPr lang="es-ES" dirty="0" err="1"/>
              <a:t>resources.cpu</a:t>
            </a:r>
            <a:endParaRPr lang="es-ES" dirty="0"/>
          </a:p>
          <a:p>
            <a:r>
              <a:rPr lang="es-ES" dirty="0" err="1"/>
              <a:t>resources.memory</a:t>
            </a:r>
            <a:endParaRPr lang="es-ES" dirty="0"/>
          </a:p>
          <a:p>
            <a:r>
              <a:rPr lang="es-ES" dirty="0" err="1"/>
              <a:t>volumeMounts</a:t>
            </a:r>
            <a:endParaRPr lang="es-ES" dirty="0"/>
          </a:p>
          <a:p>
            <a:r>
              <a:rPr lang="es-ES" dirty="0"/>
              <a:t>probes</a:t>
            </a:r>
          </a:p>
          <a:p>
            <a:endParaRPr lang="es-ES" dirty="0"/>
          </a:p>
        </p:txBody>
      </p:sp>
    </p:spTree>
    <p:extLst>
      <p:ext uri="{BB962C8B-B14F-4D97-AF65-F5344CB8AC3E}">
        <p14:creationId xmlns:p14="http://schemas.microsoft.com/office/powerpoint/2010/main" val="1744758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4BE549-2BAC-0051-2BC8-38C35CEA8652}"/>
              </a:ext>
            </a:extLst>
          </p:cNvPr>
          <p:cNvSpPr>
            <a:spLocks noGrp="1"/>
          </p:cNvSpPr>
          <p:nvPr>
            <p:ph type="body" sz="quarter" idx="10"/>
          </p:nvPr>
        </p:nvSpPr>
        <p:spPr>
          <a:xfrm>
            <a:off x="274638" y="2080754"/>
            <a:ext cx="11887198" cy="3877985"/>
          </a:xfrm>
        </p:spPr>
        <p:txBody>
          <a:bodyPr/>
          <a:lstStyle/>
          <a:p>
            <a:r>
              <a:rPr lang="en-US" sz="3200" dirty="0"/>
              <a:t>You can run multiple containers in a single container app. </a:t>
            </a:r>
          </a:p>
          <a:p>
            <a:r>
              <a:rPr lang="en-US" sz="3200" dirty="0"/>
              <a:t>Shared hard disk and network resources </a:t>
            </a:r>
          </a:p>
          <a:p>
            <a:r>
              <a:rPr lang="en-US" sz="3200" dirty="0"/>
              <a:t>Same application lifecycle</a:t>
            </a:r>
          </a:p>
          <a:p>
            <a:endParaRPr lang="en-US" sz="3200" dirty="0"/>
          </a:p>
          <a:p>
            <a:r>
              <a:rPr lang="en-US" sz="3200" dirty="0"/>
              <a:t>There are two ways to run multiple containers:</a:t>
            </a:r>
          </a:p>
          <a:p>
            <a:pPr marL="571500" indent="-571500">
              <a:buFont typeface="Arial" panose="020B0604020202020204" pitchFamily="34" charset="0"/>
              <a:buChar char="•"/>
            </a:pPr>
            <a:r>
              <a:rPr lang="es-ES" sz="3200" dirty="0"/>
              <a:t>Sidecar </a:t>
            </a:r>
            <a:r>
              <a:rPr lang="es-ES" sz="3200" dirty="0" err="1"/>
              <a:t>containers</a:t>
            </a:r>
            <a:endParaRPr lang="es-ES" sz="3200" dirty="0"/>
          </a:p>
          <a:p>
            <a:pPr marL="571500" indent="-571500">
              <a:buFont typeface="Arial" panose="020B0604020202020204" pitchFamily="34" charset="0"/>
              <a:buChar char="•"/>
            </a:pPr>
            <a:r>
              <a:rPr lang="es-ES" sz="3200" dirty="0" err="1"/>
              <a:t>Init</a:t>
            </a:r>
            <a:r>
              <a:rPr lang="es-ES" sz="3200" dirty="0"/>
              <a:t> </a:t>
            </a:r>
            <a:r>
              <a:rPr lang="es-ES" sz="3200" dirty="0" err="1"/>
              <a:t>containers</a:t>
            </a:r>
            <a:endParaRPr lang="es-ES" sz="3200" dirty="0"/>
          </a:p>
        </p:txBody>
      </p:sp>
      <p:sp>
        <p:nvSpPr>
          <p:cNvPr id="2" name="Título 1">
            <a:extLst>
              <a:ext uri="{FF2B5EF4-FFF2-40B4-BE49-F238E27FC236}">
                <a16:creationId xmlns:a16="http://schemas.microsoft.com/office/drawing/2014/main" id="{07005604-5628-A833-A8AE-584ADBCF5FC1}"/>
              </a:ext>
            </a:extLst>
          </p:cNvPr>
          <p:cNvSpPr>
            <a:spLocks noGrp="1"/>
          </p:cNvSpPr>
          <p:nvPr>
            <p:ph type="title"/>
          </p:nvPr>
        </p:nvSpPr>
        <p:spPr/>
        <p:txBody>
          <a:bodyPr/>
          <a:lstStyle/>
          <a:p>
            <a:r>
              <a:rPr lang="es-ES" dirty="0" err="1"/>
              <a:t>Multiple</a:t>
            </a:r>
            <a:r>
              <a:rPr lang="es-ES" dirty="0"/>
              <a:t> </a:t>
            </a:r>
            <a:r>
              <a:rPr lang="es-ES" dirty="0" err="1"/>
              <a:t>containers</a:t>
            </a:r>
            <a:endParaRPr lang="es-ES" dirty="0"/>
          </a:p>
        </p:txBody>
      </p:sp>
    </p:spTree>
    <p:extLst>
      <p:ext uri="{BB962C8B-B14F-4D97-AF65-F5344CB8AC3E}">
        <p14:creationId xmlns:p14="http://schemas.microsoft.com/office/powerpoint/2010/main" val="2843969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13E40B0-51C2-E6FE-9012-BC6357603102}"/>
              </a:ext>
            </a:extLst>
          </p:cNvPr>
          <p:cNvSpPr>
            <a:spLocks noGrp="1"/>
          </p:cNvSpPr>
          <p:nvPr>
            <p:ph type="body" sz="quarter" idx="10"/>
          </p:nvPr>
        </p:nvSpPr>
        <p:spPr>
          <a:xfrm>
            <a:off x="274638" y="2080754"/>
            <a:ext cx="11887198" cy="3484031"/>
          </a:xfrm>
        </p:spPr>
        <p:txBody>
          <a:bodyPr/>
          <a:lstStyle/>
          <a:p>
            <a:r>
              <a:rPr lang="en-US" sz="3200" dirty="0"/>
              <a:t>You can deploy images hosted on private registries by providing credentials in the Container Apps configuration.</a:t>
            </a:r>
          </a:p>
          <a:p>
            <a:r>
              <a:rPr lang="en-US" sz="3200" dirty="0"/>
              <a:t>Define the required fields in the registries array in the </a:t>
            </a:r>
            <a:r>
              <a:rPr lang="en-US" sz="3200" dirty="0" err="1"/>
              <a:t>properties.configuration</a:t>
            </a:r>
            <a:r>
              <a:rPr lang="en-US" sz="3200" dirty="0"/>
              <a:t> section of the container app resource template. </a:t>
            </a:r>
          </a:p>
          <a:p>
            <a:r>
              <a:rPr lang="en-US" sz="3200" dirty="0"/>
              <a:t>The </a:t>
            </a:r>
            <a:r>
              <a:rPr lang="en-US" sz="3200" dirty="0" err="1"/>
              <a:t>passwordSecretRef</a:t>
            </a:r>
            <a:r>
              <a:rPr lang="en-US" sz="3200" dirty="0"/>
              <a:t> field identifies the name of the secret in the secrets array name where you defined the password.</a:t>
            </a:r>
            <a:endParaRPr lang="es-ES" sz="3200" dirty="0"/>
          </a:p>
        </p:txBody>
      </p:sp>
      <p:sp>
        <p:nvSpPr>
          <p:cNvPr id="2" name="Título 1">
            <a:extLst>
              <a:ext uri="{FF2B5EF4-FFF2-40B4-BE49-F238E27FC236}">
                <a16:creationId xmlns:a16="http://schemas.microsoft.com/office/drawing/2014/main" id="{62DCDB4C-1B6A-2706-A644-1E0F5D034082}"/>
              </a:ext>
            </a:extLst>
          </p:cNvPr>
          <p:cNvSpPr>
            <a:spLocks noGrp="1"/>
          </p:cNvSpPr>
          <p:nvPr>
            <p:ph type="title"/>
          </p:nvPr>
        </p:nvSpPr>
        <p:spPr/>
        <p:txBody>
          <a:bodyPr/>
          <a:lstStyle/>
          <a:p>
            <a:r>
              <a:rPr lang="es-ES" dirty="0"/>
              <a:t>Container </a:t>
            </a:r>
            <a:r>
              <a:rPr lang="es-ES" dirty="0" err="1"/>
              <a:t>registries</a:t>
            </a:r>
            <a:endParaRPr lang="es-ES" dirty="0"/>
          </a:p>
        </p:txBody>
      </p:sp>
    </p:spTree>
    <p:extLst>
      <p:ext uri="{BB962C8B-B14F-4D97-AF65-F5344CB8AC3E}">
        <p14:creationId xmlns:p14="http://schemas.microsoft.com/office/powerpoint/2010/main" val="18361183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6591060-4F32-1D55-4EAC-DE1608F3B1A2}"/>
              </a:ext>
            </a:extLst>
          </p:cNvPr>
          <p:cNvSpPr>
            <a:spLocks noGrp="1"/>
          </p:cNvSpPr>
          <p:nvPr>
            <p:ph type="body" sz="quarter" idx="10"/>
          </p:nvPr>
        </p:nvSpPr>
        <p:spPr/>
        <p:txBody>
          <a:bodyPr/>
          <a:lstStyle/>
          <a:p>
            <a:r>
              <a:rPr lang="en-US" dirty="0"/>
              <a:t>Privileged containers: Azure Container Apps doesn't allow privileged containers mode with host-level access.</a:t>
            </a:r>
          </a:p>
          <a:p>
            <a:r>
              <a:rPr lang="en-US" dirty="0"/>
              <a:t>Operating system: Linux-based (</a:t>
            </a:r>
            <a:r>
              <a:rPr lang="en-US" dirty="0" err="1"/>
              <a:t>linux</a:t>
            </a:r>
            <a:r>
              <a:rPr lang="en-US" dirty="0"/>
              <a:t>/amd64) container images are required.</a:t>
            </a:r>
            <a:endParaRPr lang="es-ES" dirty="0"/>
          </a:p>
        </p:txBody>
      </p:sp>
      <p:sp>
        <p:nvSpPr>
          <p:cNvPr id="2" name="Título 1">
            <a:extLst>
              <a:ext uri="{FF2B5EF4-FFF2-40B4-BE49-F238E27FC236}">
                <a16:creationId xmlns:a16="http://schemas.microsoft.com/office/drawing/2014/main" id="{21340DDE-DEDA-F24C-D30F-8E31217D992F}"/>
              </a:ext>
            </a:extLst>
          </p:cNvPr>
          <p:cNvSpPr>
            <a:spLocks noGrp="1"/>
          </p:cNvSpPr>
          <p:nvPr>
            <p:ph type="title"/>
          </p:nvPr>
        </p:nvSpPr>
        <p:spPr/>
        <p:txBody>
          <a:bodyPr/>
          <a:lstStyle/>
          <a:p>
            <a:r>
              <a:rPr lang="es-ES" dirty="0" err="1"/>
              <a:t>Limitations</a:t>
            </a:r>
            <a:endParaRPr lang="es-ES" dirty="0"/>
          </a:p>
        </p:txBody>
      </p:sp>
    </p:spTree>
    <p:extLst>
      <p:ext uri="{BB962C8B-B14F-4D97-AF65-F5344CB8AC3E}">
        <p14:creationId xmlns:p14="http://schemas.microsoft.com/office/powerpoint/2010/main" val="30438889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77DE-B103-030E-622D-C1AA75F10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4A2F69-64F8-9A25-86BA-025D95B860FF}"/>
              </a:ext>
            </a:extLst>
          </p:cNvPr>
          <p:cNvSpPr>
            <a:spLocks noGrp="1"/>
          </p:cNvSpPr>
          <p:nvPr>
            <p:ph type="title"/>
          </p:nvPr>
        </p:nvSpPr>
        <p:spPr/>
        <p:txBody>
          <a:bodyPr/>
          <a:lstStyle/>
          <a:p>
            <a:r>
              <a:rPr lang="en-US" sz="6000" dirty="0"/>
              <a:t>Dynamic Sessions</a:t>
            </a:r>
            <a:endParaRPr lang="en-US" sz="6000" i="1" dirty="0"/>
          </a:p>
        </p:txBody>
      </p:sp>
    </p:spTree>
    <p:extLst>
      <p:ext uri="{BB962C8B-B14F-4D97-AF65-F5344CB8AC3E}">
        <p14:creationId xmlns:p14="http://schemas.microsoft.com/office/powerpoint/2010/main" val="20312622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6885-B757-C679-AC8D-80ADB5629F0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8D83B49-D695-9CF6-B20B-3F43A0602984}"/>
              </a:ext>
            </a:extLst>
          </p:cNvPr>
          <p:cNvSpPr txBox="1"/>
          <p:nvPr/>
        </p:nvSpPr>
        <p:spPr>
          <a:xfrm>
            <a:off x="350837" y="1212849"/>
            <a:ext cx="10287000" cy="1477328"/>
          </a:xfrm>
          <a:prstGeom prst="rect">
            <a:avLst/>
          </a:prstGeom>
          <a:noFill/>
        </p:spPr>
        <p:txBody>
          <a:bodyPr wrap="square">
            <a:spAutoFit/>
          </a:bodyPr>
          <a:lstStyle/>
          <a:p>
            <a:r>
              <a:rPr lang="en-US" dirty="0"/>
              <a:t>Azure Container Apps dynamic sessions provide fast access to secure sandboxed environments that are ideal for running code or applications that require strong isolation from other workloads.</a:t>
            </a:r>
          </a:p>
          <a:p>
            <a:pPr marL="285750" indent="-285750">
              <a:buFont typeface="Arial" panose="020B0604020202020204" pitchFamily="34" charset="0"/>
              <a:buChar char="•"/>
            </a:pPr>
            <a:endParaRPr lang="en-US" dirty="0"/>
          </a:p>
          <a:p>
            <a:r>
              <a:rPr lang="en-US" dirty="0"/>
              <a:t>Sessions operate within the context of a session pool which mitigates cold start to ensure immediate availability of a session.</a:t>
            </a:r>
          </a:p>
        </p:txBody>
      </p:sp>
      <p:sp>
        <p:nvSpPr>
          <p:cNvPr id="7" name="Título 1">
            <a:extLst>
              <a:ext uri="{FF2B5EF4-FFF2-40B4-BE49-F238E27FC236}">
                <a16:creationId xmlns:a16="http://schemas.microsoft.com/office/drawing/2014/main" id="{EC715773-AF7B-D02C-DAA3-87BC46AE5AA0}"/>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s-ES" dirty="0"/>
              <a:t>Dynamic </a:t>
            </a:r>
            <a:r>
              <a:rPr lang="es-ES" dirty="0" err="1"/>
              <a:t>Sessions</a:t>
            </a:r>
            <a:endParaRPr lang="es-ES" dirty="0"/>
          </a:p>
        </p:txBody>
      </p:sp>
    </p:spTree>
    <p:extLst>
      <p:ext uri="{BB962C8B-B14F-4D97-AF65-F5344CB8AC3E}">
        <p14:creationId xmlns:p14="http://schemas.microsoft.com/office/powerpoint/2010/main" val="27036788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501E4-5669-B363-B8CA-AA3B32F90C1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817F69F-BFED-EE32-371E-8BF19445D9E8}"/>
              </a:ext>
            </a:extLst>
          </p:cNvPr>
          <p:cNvSpPr txBox="1"/>
          <p:nvPr/>
        </p:nvSpPr>
        <p:spPr>
          <a:xfrm>
            <a:off x="350837" y="1212849"/>
            <a:ext cx="10287000" cy="5355312"/>
          </a:xfrm>
          <a:prstGeom prst="rect">
            <a:avLst/>
          </a:prstGeom>
          <a:noFill/>
        </p:spPr>
        <p:txBody>
          <a:bodyPr wrap="square">
            <a:spAutoFit/>
          </a:bodyPr>
          <a:lstStyle/>
          <a:p>
            <a:r>
              <a:rPr lang="en-US" dirty="0"/>
              <a:t>With sessions, you get: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Strong isolation</a:t>
            </a:r>
            <a:r>
              <a:rPr lang="en-US" dirty="0"/>
              <a:t>: Sessions are isolated from each other and from the host environment. Each session runs in its own Hyper-V sandbox, providing enterprise-grade security and isolation. Optionally, you can enable network isolation to further enhance security.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Simple access</a:t>
            </a:r>
            <a:r>
              <a:rPr lang="en-US" dirty="0"/>
              <a:t>: Sessions are accessed through a REST API. A unique identifier marks each session. If a session with a given identifier doesn't exist, a new session is automatically allocated.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Fully managed</a:t>
            </a:r>
            <a:r>
              <a:rPr lang="en-US" dirty="0"/>
              <a:t>: Container Apps fully manages a session's lifecycle. Sessions are automatically cleaned up when no longer in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Fast startup</a:t>
            </a:r>
            <a:r>
              <a:rPr lang="en-US" dirty="0"/>
              <a:t>: New sessions are allocated in milliseconds. Rapid start-ups are achieved by automatically maintaining a pool of ready but unallocated sessions.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Scalable</a:t>
            </a:r>
            <a:r>
              <a:rPr lang="en-US" dirty="0"/>
              <a:t>: Sessions can run at a high scale. You can run hundreds or thousands of sessions concurrently.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API access</a:t>
            </a:r>
            <a:r>
              <a:rPr lang="en-US" dirty="0"/>
              <a:t>: Sessions are exposed to your application via a single HTTP endpoint.</a:t>
            </a:r>
          </a:p>
        </p:txBody>
      </p:sp>
      <p:sp>
        <p:nvSpPr>
          <p:cNvPr id="7" name="Título 1">
            <a:extLst>
              <a:ext uri="{FF2B5EF4-FFF2-40B4-BE49-F238E27FC236}">
                <a16:creationId xmlns:a16="http://schemas.microsoft.com/office/drawing/2014/main" id="{99E698F2-3CB5-A2F0-695D-CF7EEF317110}"/>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s-ES" dirty="0"/>
              <a:t>Dynamic </a:t>
            </a:r>
            <a:r>
              <a:rPr lang="es-ES" dirty="0" err="1"/>
              <a:t>Sessions</a:t>
            </a:r>
            <a:endParaRPr lang="es-ES" dirty="0"/>
          </a:p>
        </p:txBody>
      </p:sp>
    </p:spTree>
    <p:extLst>
      <p:ext uri="{BB962C8B-B14F-4D97-AF65-F5344CB8AC3E}">
        <p14:creationId xmlns:p14="http://schemas.microsoft.com/office/powerpoint/2010/main" val="206546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435CC-2D72-ED61-0BA3-5FD053F517E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8E20922-759E-6456-6064-EF617DF084BC}"/>
              </a:ext>
            </a:extLst>
          </p:cNvPr>
          <p:cNvSpPr txBox="1"/>
          <p:nvPr/>
        </p:nvSpPr>
        <p:spPr>
          <a:xfrm>
            <a:off x="350837" y="1212849"/>
            <a:ext cx="10287000" cy="1754326"/>
          </a:xfrm>
          <a:prstGeom prst="rect">
            <a:avLst/>
          </a:prstGeom>
          <a:noFill/>
        </p:spPr>
        <p:txBody>
          <a:bodyPr wrap="square">
            <a:spAutoFit/>
          </a:bodyPr>
          <a:lstStyle/>
          <a:p>
            <a:r>
              <a:rPr lang="en-US" dirty="0"/>
              <a:t>A session is a sandboxed environment that runs untrusted code or your application.</a:t>
            </a:r>
          </a:p>
          <a:p>
            <a:endParaRPr lang="en-US" dirty="0"/>
          </a:p>
          <a:p>
            <a:r>
              <a:rPr lang="en-US" dirty="0"/>
              <a:t>Each session is isolated from all other sessions and from the host environment with a Hyper-V sandbox. For enhanced network security, you can enable session network isolation on your session</a:t>
            </a:r>
          </a:p>
          <a:p>
            <a:endParaRPr lang="en-US" dirty="0"/>
          </a:p>
          <a:p>
            <a:endParaRPr lang="en-US" dirty="0"/>
          </a:p>
        </p:txBody>
      </p:sp>
      <p:sp>
        <p:nvSpPr>
          <p:cNvPr id="7" name="Título 1">
            <a:extLst>
              <a:ext uri="{FF2B5EF4-FFF2-40B4-BE49-F238E27FC236}">
                <a16:creationId xmlns:a16="http://schemas.microsoft.com/office/drawing/2014/main" id="{2B3CFDCE-AF2D-049E-C698-52800CED7A87}"/>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s-ES" dirty="0"/>
              <a:t>Dynamic </a:t>
            </a:r>
            <a:r>
              <a:rPr lang="es-ES" dirty="0" err="1"/>
              <a:t>Sessions</a:t>
            </a:r>
            <a:r>
              <a:rPr lang="es-ES" dirty="0"/>
              <a:t> (</a:t>
            </a:r>
            <a:r>
              <a:rPr lang="es-ES" dirty="0" err="1"/>
              <a:t>Session</a:t>
            </a:r>
            <a:r>
              <a:rPr lang="es-ES" dirty="0"/>
              <a:t>)</a:t>
            </a:r>
          </a:p>
        </p:txBody>
      </p:sp>
      <p:graphicFrame>
        <p:nvGraphicFramePr>
          <p:cNvPr id="8" name="Table 7">
            <a:extLst>
              <a:ext uri="{FF2B5EF4-FFF2-40B4-BE49-F238E27FC236}">
                <a16:creationId xmlns:a16="http://schemas.microsoft.com/office/drawing/2014/main" id="{027C6C3C-0098-1193-CE60-40233C01BEA1}"/>
              </a:ext>
            </a:extLst>
          </p:cNvPr>
          <p:cNvGraphicFramePr>
            <a:graphicFrameLocks noGrp="1"/>
          </p:cNvGraphicFramePr>
          <p:nvPr>
            <p:extLst>
              <p:ext uri="{D42A27DB-BD31-4B8C-83A1-F6EECF244321}">
                <p14:modId xmlns:p14="http://schemas.microsoft.com/office/powerpoint/2010/main" val="374907491"/>
              </p:ext>
            </p:extLst>
          </p:nvPr>
        </p:nvGraphicFramePr>
        <p:xfrm>
          <a:off x="731837" y="2506662"/>
          <a:ext cx="9753600" cy="3886200"/>
        </p:xfrm>
        <a:graphic>
          <a:graphicData uri="http://schemas.openxmlformats.org/drawingml/2006/table">
            <a:tbl>
              <a:tblPr/>
              <a:tblGrid>
                <a:gridCol w="3251200">
                  <a:extLst>
                    <a:ext uri="{9D8B030D-6E8A-4147-A177-3AD203B41FA5}">
                      <a16:colId xmlns:a16="http://schemas.microsoft.com/office/drawing/2014/main" val="1690744347"/>
                    </a:ext>
                  </a:extLst>
                </a:gridCol>
                <a:gridCol w="3251200">
                  <a:extLst>
                    <a:ext uri="{9D8B030D-6E8A-4147-A177-3AD203B41FA5}">
                      <a16:colId xmlns:a16="http://schemas.microsoft.com/office/drawing/2014/main" val="2110825622"/>
                    </a:ext>
                  </a:extLst>
                </a:gridCol>
                <a:gridCol w="3251200">
                  <a:extLst>
                    <a:ext uri="{9D8B030D-6E8A-4147-A177-3AD203B41FA5}">
                      <a16:colId xmlns:a16="http://schemas.microsoft.com/office/drawing/2014/main" val="1779425904"/>
                    </a:ext>
                  </a:extLst>
                </a:gridCol>
              </a:tblGrid>
              <a:tr h="218014">
                <a:tc>
                  <a:txBody>
                    <a:bodyPr/>
                    <a:lstStyle/>
                    <a:p>
                      <a:pPr algn="l" fontAlgn="t"/>
                      <a:r>
                        <a:rPr lang="es-ES" sz="1200" dirty="0" err="1">
                          <a:effectLst/>
                        </a:rPr>
                        <a:t>Type</a:t>
                      </a:r>
                      <a:endParaRPr lang="es-ES" sz="1200" dirty="0">
                        <a:effectLst/>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a:effectLst/>
                        </a:rPr>
                        <a:t>Description</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a:effectLst/>
                        </a:rPr>
                        <a:t>Billing model</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1701070199"/>
                  </a:ext>
                </a:extLst>
              </a:tr>
              <a:tr h="2119283">
                <a:tc>
                  <a:txBody>
                    <a:bodyPr/>
                    <a:lstStyle/>
                    <a:p>
                      <a:pPr algn="l" fontAlgn="t"/>
                      <a:r>
                        <a:rPr lang="es-ES" sz="1200"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Code</a:t>
                      </a:r>
                      <a:r>
                        <a:rPr lang="es-ES" sz="1200"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a:t>
                      </a:r>
                      <a:r>
                        <a:rPr lang="es-ES" sz="1200"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interpreter</a:t>
                      </a:r>
                      <a:r>
                        <a:rPr lang="es-ES" sz="1200"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a:t>
                      </a:r>
                      <a:r>
                        <a:rPr lang="es-ES" sz="1200"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sessions</a:t>
                      </a:r>
                      <a:endParaRPr lang="es-ES" sz="1200" kern="1200" dirty="0">
                        <a:solidFill>
                          <a:schemeClr val="tx1"/>
                        </a:solidFill>
                        <a:effectLst/>
                        <a:latin typeface="+mn-lt"/>
                        <a:ea typeface="+mn-ea"/>
                        <a:cs typeface="+mn-cs"/>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200" dirty="0">
                          <a:effectLst/>
                        </a:rPr>
                        <a:t>Fully managed code interpreter which allows you to run code in a sandbox preinstalled with popular libraries.</a:t>
                      </a:r>
                      <a:br>
                        <a:rPr lang="en-US" sz="1200" dirty="0">
                          <a:effectLst/>
                        </a:rPr>
                      </a:br>
                      <a:br>
                        <a:rPr lang="en-US" sz="1200" dirty="0">
                          <a:effectLst/>
                        </a:rPr>
                      </a:br>
                      <a:r>
                        <a:rPr lang="en-US" sz="1200" dirty="0">
                          <a:effectLst/>
                        </a:rPr>
                        <a:t>Ideal for running untrusted code, such as code provided by users of your application or code generated by a large language model (LLM).</a:t>
                      </a:r>
                      <a:br>
                        <a:rPr lang="en-US" sz="1200" dirty="0">
                          <a:effectLst/>
                        </a:rPr>
                      </a:br>
                      <a:br>
                        <a:rPr lang="en-US" sz="1200" dirty="0">
                          <a:effectLst/>
                        </a:rPr>
                      </a:br>
                      <a:r>
                        <a:rPr lang="en-US" sz="1200" dirty="0">
                          <a:effectLst/>
                        </a:rPr>
                        <a:t>You can use the session out-of-the-box or with a</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language model framework</a:t>
                      </a:r>
                      <a:r>
                        <a:rPr lang="en-US" sz="1200" kern="1200" dirty="0">
                          <a:solidFill>
                            <a:schemeClr val="tx1"/>
                          </a:solidFill>
                          <a:effectLst/>
                          <a:latin typeface="+mn-lt"/>
                          <a:ea typeface="+mn-ea"/>
                          <a:cs typeface="+mn-cs"/>
                        </a:rPr>
                        <a:t>.</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dirty="0">
                          <a:effectLst/>
                        </a:rPr>
                        <a:t>Per </a:t>
                      </a:r>
                      <a:r>
                        <a:rPr lang="es-ES" sz="1200" dirty="0" err="1">
                          <a:effectLst/>
                        </a:rPr>
                        <a:t>session</a:t>
                      </a:r>
                      <a:r>
                        <a:rPr lang="es-ES" sz="1200" dirty="0">
                          <a:effectLst/>
                        </a:rPr>
                        <a:t> (</a:t>
                      </a:r>
                      <a:r>
                        <a:rPr lang="es-ES" sz="1200" dirty="0" err="1">
                          <a:effectLst/>
                        </a:rPr>
                        <a:t>consumption</a:t>
                      </a:r>
                      <a:r>
                        <a:rPr lang="es-ES" sz="1200" dirty="0">
                          <a:effectLst/>
                        </a:rPr>
                        <a:t>)</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2819561759"/>
                  </a:ext>
                </a:extLst>
              </a:tr>
              <a:tr h="1548903">
                <a:tc>
                  <a:txBody>
                    <a:bodyPr/>
                    <a:lstStyle/>
                    <a:p>
                      <a:pPr marL="0" algn="l" defTabSz="932742" rtl="0" eaLnBrk="1" fontAlgn="t" latinLnBrk="0" hangingPunct="1"/>
                      <a:r>
                        <a:rPr lang="es-ES" sz="1200"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Custom</a:t>
                      </a:r>
                      <a:r>
                        <a:rPr lang="es-E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 container </a:t>
                      </a:r>
                      <a:r>
                        <a:rPr lang="es-ES" sz="1200"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sessions</a:t>
                      </a:r>
                      <a:endParaRPr lang="es-ES" sz="1200" kern="1200" dirty="0">
                        <a:solidFill>
                          <a:schemeClr val="tx1"/>
                        </a:solidFill>
                        <a:effectLst/>
                        <a:latin typeface="+mn-lt"/>
                        <a:ea typeface="+mn-ea"/>
                        <a:cs typeface="+mn-cs"/>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200" dirty="0">
                          <a:effectLst/>
                        </a:rPr>
                        <a:t>Bring-your-own-container option where you run your own container images in secure, isolated sandboxes.</a:t>
                      </a:r>
                      <a:br>
                        <a:rPr lang="en-US" sz="1200" dirty="0">
                          <a:effectLst/>
                        </a:rPr>
                      </a:br>
                      <a:br>
                        <a:rPr lang="en-US" sz="1200" dirty="0">
                          <a:effectLst/>
                        </a:rPr>
                      </a:br>
                      <a:r>
                        <a:rPr lang="en-US" sz="1200" dirty="0">
                          <a:effectLst/>
                        </a:rPr>
                        <a:t>This approach is a good option if you want to run a custom code interpreter for a language that isn't supported out of the box, or workloads that require strong isolation.</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dirty="0">
                          <a:effectLst/>
                        </a:rPr>
                        <a:t>Container Apps </a:t>
                      </a:r>
                      <a:r>
                        <a:rPr lang="es-ES" sz="1200" dirty="0" err="1">
                          <a:effectLst/>
                        </a:rPr>
                        <a:t>Dedicated</a:t>
                      </a:r>
                      <a:r>
                        <a:rPr lang="es-ES" sz="1200" dirty="0">
                          <a:effectLst/>
                        </a:rPr>
                        <a:t> Plan</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2257684752"/>
                  </a:ext>
                </a:extLst>
              </a:tr>
            </a:tbl>
          </a:graphicData>
        </a:graphic>
      </p:graphicFrame>
    </p:spTree>
    <p:extLst>
      <p:ext uri="{BB962C8B-B14F-4D97-AF65-F5344CB8AC3E}">
        <p14:creationId xmlns:p14="http://schemas.microsoft.com/office/powerpoint/2010/main" val="36629109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B02FF-E255-8AE8-EEC2-BA3B741BDB4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2A375-C435-04BE-6CEE-4231E6C19E2B}"/>
              </a:ext>
            </a:extLst>
          </p:cNvPr>
          <p:cNvSpPr txBox="1"/>
          <p:nvPr/>
        </p:nvSpPr>
        <p:spPr>
          <a:xfrm>
            <a:off x="350837" y="1212849"/>
            <a:ext cx="10439400" cy="2308324"/>
          </a:xfrm>
          <a:prstGeom prst="rect">
            <a:avLst/>
          </a:prstGeom>
          <a:noFill/>
        </p:spPr>
        <p:txBody>
          <a:bodyPr wrap="square">
            <a:spAutoFit/>
          </a:bodyPr>
          <a:lstStyle/>
          <a:p>
            <a:r>
              <a:rPr lang="en-US" dirty="0"/>
              <a:t>To provide </a:t>
            </a:r>
            <a:r>
              <a:rPr lang="en-US" dirty="0" err="1"/>
              <a:t>subsecond</a:t>
            </a:r>
            <a:r>
              <a:rPr lang="en-US" dirty="0"/>
              <a:t> session allocation times, Azure Container Apps maintains a pool of ready but unallocated sessions. </a:t>
            </a:r>
          </a:p>
          <a:p>
            <a:endParaRPr lang="en-US" dirty="0"/>
          </a:p>
          <a:p>
            <a:r>
              <a:rPr lang="en-US" dirty="0"/>
              <a:t>When your application makes a request for a session that hasn't been used before, the pool automatically assigns a new session for you. </a:t>
            </a:r>
          </a:p>
          <a:p>
            <a:endParaRPr lang="en-US" dirty="0"/>
          </a:p>
          <a:p>
            <a:r>
              <a:rPr lang="en-US" dirty="0"/>
              <a:t>As sessions are allocated, the pool is automatically replenished to maintain a constant number of ready sessions.</a:t>
            </a:r>
          </a:p>
        </p:txBody>
      </p:sp>
      <p:sp>
        <p:nvSpPr>
          <p:cNvPr id="7" name="Título 1">
            <a:extLst>
              <a:ext uri="{FF2B5EF4-FFF2-40B4-BE49-F238E27FC236}">
                <a16:creationId xmlns:a16="http://schemas.microsoft.com/office/drawing/2014/main" id="{DA2A65FC-F0BB-ECE5-BB1D-D017705048EF}"/>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s-ES" dirty="0"/>
              <a:t>Dynamic </a:t>
            </a:r>
            <a:r>
              <a:rPr lang="es-ES" dirty="0" err="1"/>
              <a:t>Sessions</a:t>
            </a:r>
            <a:r>
              <a:rPr lang="es-ES" dirty="0"/>
              <a:t> (</a:t>
            </a:r>
            <a:r>
              <a:rPr lang="es-ES" dirty="0" err="1"/>
              <a:t>Session</a:t>
            </a:r>
            <a:r>
              <a:rPr lang="es-ES" dirty="0"/>
              <a:t> Pool)</a:t>
            </a:r>
          </a:p>
        </p:txBody>
      </p:sp>
    </p:spTree>
    <p:extLst>
      <p:ext uri="{BB962C8B-B14F-4D97-AF65-F5344CB8AC3E}">
        <p14:creationId xmlns:p14="http://schemas.microsoft.com/office/powerpoint/2010/main" val="947336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0AFD4801-2B82-FE22-8B81-B024D872F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350" y="709167"/>
            <a:ext cx="10083774" cy="5576191"/>
          </a:xfrm>
          <a:prstGeom prst="rect">
            <a:avLst/>
          </a:prstGeom>
        </p:spPr>
      </p:pic>
      <p:grpSp>
        <p:nvGrpSpPr>
          <p:cNvPr id="4" name="Group 3">
            <a:extLst>
              <a:ext uri="{FF2B5EF4-FFF2-40B4-BE49-F238E27FC236}">
                <a16:creationId xmlns:a16="http://schemas.microsoft.com/office/drawing/2014/main" id="{1B8B3BE4-F987-A86E-9D84-06AC7F3F41F3}"/>
              </a:ext>
            </a:extLst>
          </p:cNvPr>
          <p:cNvGrpSpPr/>
          <p:nvPr/>
        </p:nvGrpSpPr>
        <p:grpSpPr>
          <a:xfrm>
            <a:off x="6725952" y="1169291"/>
            <a:ext cx="4668926" cy="3178085"/>
            <a:chOff x="5888266" y="1095884"/>
            <a:chExt cx="4577795" cy="3116051"/>
          </a:xfrm>
        </p:grpSpPr>
        <p:sp>
          <p:nvSpPr>
            <p:cNvPr id="21" name="Subtitle 1">
              <a:extLst>
                <a:ext uri="{FF2B5EF4-FFF2-40B4-BE49-F238E27FC236}">
                  <a16:creationId xmlns:a16="http://schemas.microsoft.com/office/drawing/2014/main" id="{01FD8B7E-B200-48B1-8540-BE5FA647CCF3}"/>
                </a:ext>
              </a:extLst>
            </p:cNvPr>
            <p:cNvSpPr txBox="1">
              <a:spLocks/>
            </p:cNvSpPr>
            <p:nvPr/>
          </p:nvSpPr>
          <p:spPr>
            <a:xfrm>
              <a:off x="5888266" y="1973619"/>
              <a:ext cx="3683782"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856" b="1" spc="-103" dirty="0">
                  <a:solidFill>
                    <a:schemeClr val="bg1"/>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5888266" y="2716426"/>
              <a:ext cx="4482761" cy="1495509"/>
            </a:xfrm>
            <a:prstGeom prst="rect">
              <a:avLst/>
            </a:prstGeom>
          </p:spPr>
          <p:txBody>
            <a:bodyPr vert="horz" lIns="93920" tIns="46961" rIns="93920" bIns="46961"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03" dirty="0">
                  <a:solidFill>
                    <a:schemeClr val="bg1"/>
                  </a:solidFill>
                  <a:latin typeface="Segoe UI Light" pitchFamily="34" charset="0"/>
                </a:rPr>
                <a:t>ENCAMINA</a:t>
              </a:r>
            </a:p>
            <a:p>
              <a:pPr marL="0" lvl="1" indent="0" defTabSz="1035565">
                <a:spcBef>
                  <a:spcPts val="1040"/>
                </a:spcBef>
                <a:buNone/>
                <a:defRPr/>
              </a:pPr>
              <a:r>
                <a:rPr lang="en-US" sz="1696" dirty="0">
                  <a:solidFill>
                    <a:schemeClr val="bg1"/>
                  </a:solidFill>
                  <a:latin typeface="Segoe UI Light" panose="020B0502040204020203" pitchFamily="34" charset="0"/>
                  <a:cs typeface="Segoe UI Light" panose="020B0502040204020203" pitchFamily="34" charset="0"/>
                </a:rPr>
                <a:t>@sparraguerra</a:t>
              </a:r>
              <a:endParaRPr lang="en-US" sz="1132" dirty="0">
                <a:solidFill>
                  <a:schemeClr val="bg1"/>
                </a:solidFill>
                <a:latin typeface="Segoe UI Light" panose="020B0502040204020203" pitchFamily="34" charset="0"/>
                <a:cs typeface="Segoe UI Light" panose="020B0502040204020203" pitchFamily="34" charset="0"/>
              </a:endParaRPr>
            </a:p>
            <a:p>
              <a:pPr marL="353271" lvl="1" indent="0" defTabSz="1035565">
                <a:buNone/>
                <a:defRPr/>
              </a:pPr>
              <a:endParaRPr lang="en-US" sz="1132" dirty="0">
                <a:solidFill>
                  <a:schemeClr val="bg1"/>
                </a:solidFill>
                <a:latin typeface="Segoe UI Light" panose="020B0502040204020203" pitchFamily="34" charset="0"/>
                <a:cs typeface="Segoe UI Light" panose="020B0502040204020203" pitchFamily="34" charset="0"/>
                <a:hlinkClick r:id="rId6">
                  <a:extLst>
                    <a:ext uri="{A12FA001-AC4F-418D-AE19-62706E023703}">
                      <ahyp:hlinkClr xmlns:ahyp="http://schemas.microsoft.com/office/drawing/2018/hyperlinkcolor" val="tx"/>
                    </a:ext>
                  </a:extLst>
                </a:hlinkClick>
              </a:endParaRPr>
            </a:p>
            <a:p>
              <a:pPr marL="388337" indent="-388337" defTabSz="1035565">
                <a:defRPr/>
              </a:pPr>
              <a:endParaRPr lang="en-US" sz="2641" dirty="0">
                <a:solidFill>
                  <a:schemeClr val="bg1"/>
                </a:solidFill>
              </a:endParaRPr>
            </a:p>
            <a:p>
              <a:pPr marL="388337" indent="-388337" defTabSz="1035565">
                <a:defRPr/>
              </a:pPr>
              <a:endParaRPr lang="en-US" sz="1509" dirty="0">
                <a:solidFill>
                  <a:schemeClr val="bg1"/>
                </a:solidFill>
              </a:endParaRPr>
            </a:p>
          </p:txBody>
        </p:sp>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450511">
              <a:off x="9135847" y="1095884"/>
              <a:ext cx="1330214" cy="1330213"/>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3" name="Group 2">
            <a:extLst>
              <a:ext uri="{FF2B5EF4-FFF2-40B4-BE49-F238E27FC236}">
                <a16:creationId xmlns:a16="http://schemas.microsoft.com/office/drawing/2014/main" id="{9E667B5E-3D87-61B3-3AD4-4456B64C2A57}"/>
              </a:ext>
            </a:extLst>
          </p:cNvPr>
          <p:cNvGrpSpPr/>
          <p:nvPr/>
        </p:nvGrpSpPr>
        <p:grpSpPr>
          <a:xfrm>
            <a:off x="240447" y="1128140"/>
            <a:ext cx="5705290" cy="2816299"/>
            <a:chOff x="624308" y="1109161"/>
            <a:chExt cx="5593929" cy="2761328"/>
          </a:xfrm>
        </p:grpSpPr>
        <p:sp>
          <p:nvSpPr>
            <p:cNvPr id="19" name="Subtitle 1">
              <a:extLst>
                <a:ext uri="{FF2B5EF4-FFF2-40B4-BE49-F238E27FC236}">
                  <a16:creationId xmlns:a16="http://schemas.microsoft.com/office/drawing/2014/main" id="{F87642CD-9731-4982-87EA-FEBBABEEBB13}"/>
                </a:ext>
              </a:extLst>
            </p:cNvPr>
            <p:cNvSpPr txBox="1">
              <a:spLocks/>
            </p:cNvSpPr>
            <p:nvPr/>
          </p:nvSpPr>
          <p:spPr>
            <a:xfrm>
              <a:off x="625694" y="1928307"/>
              <a:ext cx="4585267" cy="610271"/>
            </a:xfrm>
            <a:prstGeom prst="rect">
              <a:avLst/>
            </a:prstGeom>
          </p:spPr>
          <p:txBody>
            <a:bodyPr vert="horz" wrap="square" lIns="172507" tIns="172507"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59046" indent="-655406" defTabSz="1035565">
                <a:defRPr/>
              </a:pPr>
              <a:r>
                <a:rPr lang="es-ES" sz="2856" spc="-114" dirty="0">
                  <a:solidFill>
                    <a:schemeClr val="bg1">
                      <a:alpha val="99000"/>
                    </a:schemeClr>
                  </a:solidFill>
                </a:rPr>
                <a:t>Santiago Porras Rodríguez</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1252949"/>
            </a:xfrm>
            <a:prstGeom prst="rect">
              <a:avLst/>
            </a:prstGeom>
          </p:spPr>
          <p:txBody>
            <a:bodyPr vert="horz" wrap="square" lIns="172507" tIns="172507"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14" dirty="0">
                  <a:solidFill>
                    <a:schemeClr val="bg1"/>
                  </a:solidFill>
                </a:rPr>
                <a:t>ENCAMINA</a:t>
              </a:r>
            </a:p>
            <a:p>
              <a:pPr marL="0" lvl="1" indent="0" defTabSz="1035565">
                <a:spcBef>
                  <a:spcPts val="1040"/>
                </a:spcBef>
                <a:buNone/>
                <a:defRPr/>
              </a:pPr>
              <a:r>
                <a:rPr lang="en-US" sz="1695" dirty="0">
                  <a:solidFill>
                    <a:schemeClr val="bg1"/>
                  </a:solidFill>
                  <a:latin typeface="Segoe UI Light" panose="020B0502040204020203" pitchFamily="34" charset="0"/>
                  <a:cs typeface="Segoe UI Light" panose="020B0502040204020203" pitchFamily="34" charset="0"/>
                </a:rPr>
                <a:t>@saintwukong</a:t>
              </a:r>
              <a:r>
                <a:rPr lang="en-US" sz="1887" dirty="0">
                  <a:solidFill>
                    <a:schemeClr val="bg1"/>
                  </a:solidFill>
                  <a:latin typeface="Segoe UI Light" panose="020B0502040204020203" pitchFamily="34" charset="0"/>
                  <a:cs typeface="Segoe UI Light" panose="020B0502040204020203" pitchFamily="34" charset="0"/>
                </a:rPr>
                <a:t>	</a:t>
              </a:r>
            </a:p>
            <a:p>
              <a:pPr marL="353271" lvl="1" indent="0" defTabSz="1035565">
                <a:buNone/>
                <a:defRPr/>
              </a:pPr>
              <a:endParaRPr lang="en-US" sz="1509" dirty="0">
                <a:solidFill>
                  <a:schemeClr val="bg1"/>
                </a:solidFill>
                <a:latin typeface="Segoe UI Light" panose="020B0502040204020203" pitchFamily="34" charset="0"/>
                <a:cs typeface="Segoe UI Light" panose="020B0502040204020203" pitchFamily="34" charset="0"/>
              </a:endParaRPr>
            </a:p>
          </p:txBody>
        </p:sp>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rot="413800">
              <a:off x="4543154" y="1109161"/>
              <a:ext cx="1328873" cy="1328872"/>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9"/>
          <a:stretch>
            <a:fillRect/>
          </a:stretch>
        </p:blipFill>
        <p:spPr>
          <a:xfrm>
            <a:off x="511432" y="5016179"/>
            <a:ext cx="2208918" cy="1092187"/>
          </a:xfrm>
          <a:prstGeom prst="rect">
            <a:avLst/>
          </a:prstGeom>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10"/>
          <a:stretch>
            <a:fillRect/>
          </a:stretch>
        </p:blipFill>
        <p:spPr>
          <a:xfrm>
            <a:off x="4618037" y="5010652"/>
            <a:ext cx="2292680" cy="925010"/>
          </a:xfrm>
          <a:prstGeom prst="rect">
            <a:avLst/>
          </a:prstGeom>
        </p:spPr>
      </p:pic>
      <p:pic>
        <p:nvPicPr>
          <p:cNvPr id="8" name="Picture 7" descr="A person wearing a garment&#10;&#10;Description automatically generated with medium confidence">
            <a:extLst>
              <a:ext uri="{FF2B5EF4-FFF2-40B4-BE49-F238E27FC236}">
                <a16:creationId xmlns:a16="http://schemas.microsoft.com/office/drawing/2014/main" id="{0713FE7A-2991-803D-E7C3-4E1F22438F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9144" y="400325"/>
            <a:ext cx="2481561" cy="4745788"/>
          </a:xfrm>
          <a:prstGeom prst="rect">
            <a:avLst/>
          </a:prstGeom>
        </p:spPr>
      </p:pic>
      <p:grpSp>
        <p:nvGrpSpPr>
          <p:cNvPr id="9" name="Group 8">
            <a:extLst>
              <a:ext uri="{FF2B5EF4-FFF2-40B4-BE49-F238E27FC236}">
                <a16:creationId xmlns:a16="http://schemas.microsoft.com/office/drawing/2014/main" id="{C57EC6E6-FE32-DCB5-D29E-F019467CCA33}"/>
              </a:ext>
            </a:extLst>
          </p:cNvPr>
          <p:cNvGrpSpPr/>
          <p:nvPr/>
        </p:nvGrpSpPr>
        <p:grpSpPr>
          <a:xfrm>
            <a:off x="4426521" y="2273241"/>
            <a:ext cx="7255821" cy="1793920"/>
            <a:chOff x="6632214" y="1973619"/>
            <a:chExt cx="6032375" cy="3226236"/>
          </a:xfrm>
        </p:grpSpPr>
        <p:sp>
          <p:nvSpPr>
            <p:cNvPr id="11" name="Text Placeholder 4">
              <a:extLst>
                <a:ext uri="{FF2B5EF4-FFF2-40B4-BE49-F238E27FC236}">
                  <a16:creationId xmlns:a16="http://schemas.microsoft.com/office/drawing/2014/main" id="{07B269D5-0111-F7F0-B2E1-3A644DE02CFF}"/>
                </a:ext>
              </a:extLst>
            </p:cNvPr>
            <p:cNvSpPr txBox="1">
              <a:spLocks/>
            </p:cNvSpPr>
            <p:nvPr/>
          </p:nvSpPr>
          <p:spPr>
            <a:xfrm>
              <a:off x="6632214" y="3704345"/>
              <a:ext cx="6032375" cy="1495510"/>
            </a:xfrm>
            <a:prstGeom prst="rect">
              <a:avLst/>
            </a:prstGeom>
          </p:spPr>
          <p:txBody>
            <a:bodyPr vert="horz" lIns="93920" tIns="46961" rIns="93920" bIns="46961"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3672" b="1" spc="-103" dirty="0">
                  <a:solidFill>
                    <a:schemeClr val="bg1"/>
                  </a:solidFill>
                  <a:latin typeface="Segoe UI Light" pitchFamily="34" charset="0"/>
                </a:rPr>
                <a:t>ENCAMINA</a:t>
              </a:r>
              <a:endParaRPr lang="en-US" sz="1632" b="1" dirty="0">
                <a:solidFill>
                  <a:schemeClr val="bg1"/>
                </a:solidFill>
                <a:latin typeface="Segoe UI Light" panose="020B0502040204020203" pitchFamily="34" charset="0"/>
                <a:cs typeface="Segoe UI Light" panose="020B0502040204020203" pitchFamily="34" charset="0"/>
              </a:endParaRPr>
            </a:p>
          </p:txBody>
        </p:sp>
        <p:sp>
          <p:nvSpPr>
            <p:cNvPr id="10" name="Subtitle 1">
              <a:extLst>
                <a:ext uri="{FF2B5EF4-FFF2-40B4-BE49-F238E27FC236}">
                  <a16:creationId xmlns:a16="http://schemas.microsoft.com/office/drawing/2014/main" id="{1B5A13FD-0865-2618-B5DC-8C71B3EA1CB3}"/>
                </a:ext>
              </a:extLst>
            </p:cNvPr>
            <p:cNvSpPr txBox="1">
              <a:spLocks/>
            </p:cNvSpPr>
            <p:nvPr/>
          </p:nvSpPr>
          <p:spPr>
            <a:xfrm>
              <a:off x="6632214" y="1973619"/>
              <a:ext cx="5728947"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s-ES" sz="6119" b="1" spc="-103" dirty="0">
                  <a:solidFill>
                    <a:srgbClr val="FFC000">
                      <a:alpha val="99000"/>
                    </a:srgbClr>
                  </a:solidFill>
                  <a:latin typeface="Segoe UI Light" pitchFamily="34" charset="0"/>
                </a:rPr>
                <a:t>S</a:t>
              </a:r>
              <a:r>
                <a:rPr lang="en-US" sz="6119" b="1" spc="-103" dirty="0" err="1">
                  <a:solidFill>
                    <a:srgbClr val="FFC000">
                      <a:alpha val="99000"/>
                    </a:srgbClr>
                  </a:solidFill>
                  <a:latin typeface="Segoe UI Light" pitchFamily="34" charset="0"/>
                </a:rPr>
                <a:t>antiago</a:t>
              </a:r>
              <a:r>
                <a:rPr lang="en-US" sz="6119" b="1" spc="-103" dirty="0">
                  <a:solidFill>
                    <a:srgbClr val="FFC000">
                      <a:alpha val="99000"/>
                    </a:srgbClr>
                  </a:solidFill>
                  <a:latin typeface="Segoe UI Light" pitchFamily="34" charset="0"/>
                </a:rPr>
                <a:t> Parra</a:t>
              </a:r>
            </a:p>
          </p:txBody>
        </p:sp>
      </p:grpSp>
      <p:pic>
        <p:nvPicPr>
          <p:cNvPr id="7" name="Bola de dragón - Opening 1 (Español)">
            <a:hlinkClick r:id="" action="ppaction://media"/>
            <a:extLst>
              <a:ext uri="{FF2B5EF4-FFF2-40B4-BE49-F238E27FC236}">
                <a16:creationId xmlns:a16="http://schemas.microsoft.com/office/drawing/2014/main" id="{7BBAE5FA-A7E7-4787-9950-F36EB881ABB4}"/>
              </a:ext>
            </a:extLst>
          </p:cNvPr>
          <p:cNvPicPr>
            <a:picLocks noChangeAspect="1"/>
          </p:cNvPicPr>
          <p:nvPr>
            <a:audioFile r:link="rId1"/>
            <p:extLst>
              <p:ext uri="{DAA4B4D4-6D71-4841-9C94-3DE7FCFB9230}">
                <p14:media xmlns:p14="http://schemas.microsoft.com/office/powerpoint/2010/main" r:embed="rId2">
                  <p14:trim end="78826"/>
                </p14:media>
              </p:ext>
            </p:extLst>
          </p:nvPr>
        </p:nvPicPr>
        <p:blipFill>
          <a:blip r:embed="rId12"/>
          <a:stretch>
            <a:fillRect/>
          </a:stretch>
        </p:blipFill>
        <p:spPr>
          <a:xfrm>
            <a:off x="128520" y="294676"/>
            <a:ext cx="414490" cy="414490"/>
          </a:xfrm>
          <a:prstGeom prst="rect">
            <a:avLst/>
          </a:prstGeom>
        </p:spPr>
      </p:pic>
    </p:spTree>
    <p:extLst>
      <p:ext uri="{BB962C8B-B14F-4D97-AF65-F5344CB8AC3E}">
        <p14:creationId xmlns:p14="http://schemas.microsoft.com/office/powerpoint/2010/main" val="1000277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E-6 -0.00116 L 5E-6 -0.00093 C -0.01237 0.00046 -0.02473 0.00069 -0.03697 0.0037 C -0.05925 0.00926 -0.06484 0.01736 -0.08567 0.02662 C -0.09322 0.02986 -0.10118 0.03078 -0.1086 0.03449 C -0.11615 0.03819 -0.12318 0.04421 -0.13047 0.04838 C -0.14454 0.05671 -0.15743 0.06041 -0.1724 0.06435 C -0.18698 0.06828 -0.17982 0.06713 -0.19375 0.06828 C -0.19688 0.06944 -0.2 0.0706 -0.20326 0.07129 C -0.20756 0.07222 -0.21185 0.07222 -0.21615 0.07338 C -0.23998 0.08032 -0.20599 0.07546 -0.23347 0.07824 L -0.24128 0.08241 C -0.24271 0.0831 -0.24428 0.08403 -0.24571 0.08426 C -0.24961 0.08495 -0.25365 0.08495 -0.25756 0.08541 C -0.26211 0.08796 -0.25964 0.08727 -0.26472 0.08727 " pathEditMode="relative" rAng="0" ptsTypes="AAAAAAAAAAAAAAA">
                                      <p:cBhvr>
                                        <p:cTn id="10" dur="2000" fill="hold"/>
                                        <p:tgtEl>
                                          <p:spTgt spid="4"/>
                                        </p:tgtEl>
                                        <p:attrNameLst>
                                          <p:attrName>ppt_x</p:attrName>
                                          <p:attrName>ppt_y</p:attrName>
                                        </p:attrNameLst>
                                      </p:cBhvr>
                                      <p:rCtr x="-13242" y="4421"/>
                                    </p:animMotion>
                                  </p:childTnLst>
                                </p:cTn>
                              </p:par>
                              <p:par>
                                <p:cTn id="11" presetID="0" presetClass="path" presetSubtype="0" accel="50000" decel="50000" fill="hold" nodeType="withEffect">
                                  <p:stCondLst>
                                    <p:cond delay="0"/>
                                  </p:stCondLst>
                                  <p:childTnLst>
                                    <p:animMotion origin="layout" path="M -0.00118 -0.00208 L -0.00118 -0.00185 C 0.01653 0.00718 -0.00287 -0.00231 0.03958 0.00672 C 0.0496 0.0088 0.0595 0.01135 0.06927 0.01459 C 0.0802 0.01829 0.09088 0.02338 0.10182 0.02755 C 0.10664 0.0294 0.11145 0.03079 0.11627 0.03264 C 0.11966 0.0338 0.12304 0.03519 0.12643 0.03658 C 0.12786 0.03727 0.12942 0.03797 0.13085 0.03866 C 0.13333 0.03935 0.13567 0.03982 0.13815 0.04051 C 0.14036 0.0419 0.14257 0.04375 0.14492 0.04445 C 0.15833 0.04954 0.14687 0.04306 0.15442 0.04653 C 0.16002 0.04908 0.16549 0.05232 0.17122 0.0544 C 0.18125 0.05834 0.17643 0.05672 0.1858 0.05949 L 0.19023 0.0625 C 0.19127 0.0632 0.19257 0.06343 0.19362 0.06435 C 0.19466 0.06551 0.19531 0.06736 0.19635 0.06829 C 0.19739 0.06945 0.19869 0.06968 0.19973 0.07037 C 0.20234 0.07199 0.20403 0.07385 0.20703 0.07431 C 0.21302 0.07523 0.21901 0.075 0.225 0.07523 C 0.22591 0.07639 0.22669 0.07755 0.22773 0.07824 C 0.22838 0.07894 0.22929 0.07894 0.22994 0.0794 C 0.23059 0.07963 0.23112 0.0801 0.23164 0.08033 C 0.23593 0.08172 0.23684 0.08125 0.24179 0.08125 " pathEditMode="relative" rAng="0" ptsTypes="AAAAAAAAAAAAAAAAAAAAAAA">
                                      <p:cBhvr>
                                        <p:cTn id="12" dur="2000" fill="hold"/>
                                        <p:tgtEl>
                                          <p:spTgt spid="3"/>
                                        </p:tgtEl>
                                        <p:attrNameLst>
                                          <p:attrName>ppt_x</p:attrName>
                                          <p:attrName>ppt_y</p:attrName>
                                        </p:attrNameLst>
                                      </p:cBhvr>
                                      <p:rCtr x="12148" y="4167"/>
                                    </p:animMotion>
                                  </p:childTnLst>
                                </p:cTn>
                              </p:par>
                            </p:childTnLst>
                          </p:cTn>
                        </p:par>
                        <p:par>
                          <p:cTn id="13" fill="hold">
                            <p:stCondLst>
                              <p:cond delay="2000"/>
                            </p:stCondLst>
                            <p:childTnLst>
                              <p:par>
                                <p:cTn id="14" presetID="26" presetClass="emph" presetSubtype="0" fill="hold" nodeType="afterEffect">
                                  <p:stCondLst>
                                    <p:cond delay="0"/>
                                  </p:stCondLst>
                                  <p:childTnLst>
                                    <p:animEffect transition="out" filter="fade">
                                      <p:cBhvr>
                                        <p:cTn id="15" dur="500" tmFilter="0, 0; .2, .5; .8, .5; 1, 0"/>
                                        <p:tgtEl>
                                          <p:spTgt spid="3"/>
                                        </p:tgtEl>
                                      </p:cBhvr>
                                    </p:animEffect>
                                    <p:animScale>
                                      <p:cBhvr>
                                        <p:cTn id="16" dur="250" autoRev="1" fill="hold"/>
                                        <p:tgtEl>
                                          <p:spTgt spid="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2500"/>
                            </p:stCondLst>
                            <p:childTnLst>
                              <p:par>
                                <p:cTn id="21" presetID="32" presetClass="emph" presetSubtype="0" fill="hold" nodeType="after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par>
                                <p:cTn id="27" presetID="32" presetClass="emph" presetSubtype="0" fill="hold" nodeType="withEffect">
                                  <p:stCondLst>
                                    <p:cond delay="0"/>
                                  </p:stCondLst>
                                  <p:childTnLst>
                                    <p:animRot by="120000">
                                      <p:cBhvr>
                                        <p:cTn id="28" dur="100" fill="hold">
                                          <p:stCondLst>
                                            <p:cond delay="0"/>
                                          </p:stCondLst>
                                        </p:cTn>
                                        <p:tgtEl>
                                          <p:spTgt spid="4"/>
                                        </p:tgtEl>
                                        <p:attrNameLst>
                                          <p:attrName>r</p:attrName>
                                        </p:attrNameLst>
                                      </p:cBhvr>
                                    </p:animRot>
                                    <p:animRot by="-240000">
                                      <p:cBhvr>
                                        <p:cTn id="29" dur="200" fill="hold">
                                          <p:stCondLst>
                                            <p:cond delay="200"/>
                                          </p:stCondLst>
                                        </p:cTn>
                                        <p:tgtEl>
                                          <p:spTgt spid="4"/>
                                        </p:tgtEl>
                                        <p:attrNameLst>
                                          <p:attrName>r</p:attrName>
                                        </p:attrNameLst>
                                      </p:cBhvr>
                                    </p:animRot>
                                    <p:animRot by="240000">
                                      <p:cBhvr>
                                        <p:cTn id="30" dur="200" fill="hold">
                                          <p:stCondLst>
                                            <p:cond delay="400"/>
                                          </p:stCondLst>
                                        </p:cTn>
                                        <p:tgtEl>
                                          <p:spTgt spid="4"/>
                                        </p:tgtEl>
                                        <p:attrNameLst>
                                          <p:attrName>r</p:attrName>
                                        </p:attrNameLst>
                                      </p:cBhvr>
                                    </p:animRot>
                                    <p:animRot by="-240000">
                                      <p:cBhvr>
                                        <p:cTn id="31" dur="200" fill="hold">
                                          <p:stCondLst>
                                            <p:cond delay="600"/>
                                          </p:stCondLst>
                                        </p:cTn>
                                        <p:tgtEl>
                                          <p:spTgt spid="4"/>
                                        </p:tgtEl>
                                        <p:attrNameLst>
                                          <p:attrName>r</p:attrName>
                                        </p:attrNameLst>
                                      </p:cBhvr>
                                    </p:animRot>
                                    <p:animRot by="120000">
                                      <p:cBhvr>
                                        <p:cTn id="32" dur="200" fill="hold">
                                          <p:stCondLst>
                                            <p:cond delay="800"/>
                                          </p:stCondLst>
                                        </p:cTn>
                                        <p:tgtEl>
                                          <p:spTgt spid="4"/>
                                        </p:tgtEl>
                                        <p:attrNameLst>
                                          <p:attrName>r</p:attrName>
                                        </p:attrNameLst>
                                      </p:cBhvr>
                                    </p:animRot>
                                  </p:childTnLst>
                                </p:cTn>
                              </p:par>
                            </p:childTnLst>
                          </p:cTn>
                        </p:par>
                        <p:par>
                          <p:cTn id="33" fill="hold">
                            <p:stCondLst>
                              <p:cond delay="3500"/>
                            </p:stCondLst>
                            <p:childTnLst>
                              <p:par>
                                <p:cTn id="34" presetID="32" presetClass="emph" presetSubtype="0" fill="hold" nodeType="afterEffect">
                                  <p:stCondLst>
                                    <p:cond delay="0"/>
                                  </p:stCondLst>
                                  <p:childTnLst>
                                    <p:animRot by="120000">
                                      <p:cBhvr>
                                        <p:cTn id="35" dur="100" fill="hold">
                                          <p:stCondLst>
                                            <p:cond delay="0"/>
                                          </p:stCondLst>
                                        </p:cTn>
                                        <p:tgtEl>
                                          <p:spTgt spid="3"/>
                                        </p:tgtEl>
                                        <p:attrNameLst>
                                          <p:attrName>r</p:attrName>
                                        </p:attrNameLst>
                                      </p:cBhvr>
                                    </p:animRot>
                                    <p:animRot by="-240000">
                                      <p:cBhvr>
                                        <p:cTn id="36" dur="200" fill="hold">
                                          <p:stCondLst>
                                            <p:cond delay="200"/>
                                          </p:stCondLst>
                                        </p:cTn>
                                        <p:tgtEl>
                                          <p:spTgt spid="3"/>
                                        </p:tgtEl>
                                        <p:attrNameLst>
                                          <p:attrName>r</p:attrName>
                                        </p:attrNameLst>
                                      </p:cBhvr>
                                    </p:animRot>
                                    <p:animRot by="240000">
                                      <p:cBhvr>
                                        <p:cTn id="37" dur="200" fill="hold">
                                          <p:stCondLst>
                                            <p:cond delay="400"/>
                                          </p:stCondLst>
                                        </p:cTn>
                                        <p:tgtEl>
                                          <p:spTgt spid="3"/>
                                        </p:tgtEl>
                                        <p:attrNameLst>
                                          <p:attrName>r</p:attrName>
                                        </p:attrNameLst>
                                      </p:cBhvr>
                                    </p:animRot>
                                    <p:animRot by="-240000">
                                      <p:cBhvr>
                                        <p:cTn id="38" dur="200" fill="hold">
                                          <p:stCondLst>
                                            <p:cond delay="600"/>
                                          </p:stCondLst>
                                        </p:cTn>
                                        <p:tgtEl>
                                          <p:spTgt spid="3"/>
                                        </p:tgtEl>
                                        <p:attrNameLst>
                                          <p:attrName>r</p:attrName>
                                        </p:attrNameLst>
                                      </p:cBhvr>
                                    </p:animRot>
                                    <p:animRot by="120000">
                                      <p:cBhvr>
                                        <p:cTn id="39" dur="200" fill="hold">
                                          <p:stCondLst>
                                            <p:cond delay="800"/>
                                          </p:stCondLst>
                                        </p:cTn>
                                        <p:tgtEl>
                                          <p:spTgt spid="3"/>
                                        </p:tgtEl>
                                        <p:attrNameLst>
                                          <p:attrName>r</p:attrName>
                                        </p:attrNameLst>
                                      </p:cBhvr>
                                    </p:animRot>
                                  </p:childTnLst>
                                </p:cTn>
                              </p:par>
                              <p:par>
                                <p:cTn id="40" presetID="32" presetClass="emph" presetSubtype="0" fill="hold" nodeType="withEffect">
                                  <p:stCondLst>
                                    <p:cond delay="0"/>
                                  </p:stCondLst>
                                  <p:childTnLst>
                                    <p:animRot by="120000">
                                      <p:cBhvr>
                                        <p:cTn id="41" dur="100" fill="hold">
                                          <p:stCondLst>
                                            <p:cond delay="0"/>
                                          </p:stCondLst>
                                        </p:cTn>
                                        <p:tgtEl>
                                          <p:spTgt spid="4"/>
                                        </p:tgtEl>
                                        <p:attrNameLst>
                                          <p:attrName>r</p:attrName>
                                        </p:attrNameLst>
                                      </p:cBhvr>
                                    </p:animRot>
                                    <p:animRot by="-240000">
                                      <p:cBhvr>
                                        <p:cTn id="42" dur="200" fill="hold">
                                          <p:stCondLst>
                                            <p:cond delay="200"/>
                                          </p:stCondLst>
                                        </p:cTn>
                                        <p:tgtEl>
                                          <p:spTgt spid="4"/>
                                        </p:tgtEl>
                                        <p:attrNameLst>
                                          <p:attrName>r</p:attrName>
                                        </p:attrNameLst>
                                      </p:cBhvr>
                                    </p:animRot>
                                    <p:animRot by="240000">
                                      <p:cBhvr>
                                        <p:cTn id="43" dur="200" fill="hold">
                                          <p:stCondLst>
                                            <p:cond delay="400"/>
                                          </p:stCondLst>
                                        </p:cTn>
                                        <p:tgtEl>
                                          <p:spTgt spid="4"/>
                                        </p:tgtEl>
                                        <p:attrNameLst>
                                          <p:attrName>r</p:attrName>
                                        </p:attrNameLst>
                                      </p:cBhvr>
                                    </p:animRot>
                                    <p:animRot by="-240000">
                                      <p:cBhvr>
                                        <p:cTn id="44" dur="200" fill="hold">
                                          <p:stCondLst>
                                            <p:cond delay="600"/>
                                          </p:stCondLst>
                                        </p:cTn>
                                        <p:tgtEl>
                                          <p:spTgt spid="4"/>
                                        </p:tgtEl>
                                        <p:attrNameLst>
                                          <p:attrName>r</p:attrName>
                                        </p:attrNameLst>
                                      </p:cBhvr>
                                    </p:animRot>
                                    <p:animRot by="120000">
                                      <p:cBhvr>
                                        <p:cTn id="45" dur="200" fill="hold">
                                          <p:stCondLst>
                                            <p:cond delay="800"/>
                                          </p:stCondLst>
                                        </p:cTn>
                                        <p:tgtEl>
                                          <p:spTgt spid="4"/>
                                        </p:tgtEl>
                                        <p:attrNameLst>
                                          <p:attrName>r</p:attrName>
                                        </p:attrNameLst>
                                      </p:cBhvr>
                                    </p:animRot>
                                  </p:childTnLst>
                                </p:cTn>
                              </p:par>
                            </p:childTnLst>
                          </p:cTn>
                        </p:par>
                        <p:par>
                          <p:cTn id="46" fill="hold">
                            <p:stCondLst>
                              <p:cond delay="4500"/>
                            </p:stCondLst>
                            <p:childTnLst>
                              <p:par>
                                <p:cTn id="47" presetID="8" presetClass="emph" presetSubtype="0" fill="hold" nodeType="afterEffect">
                                  <p:stCondLst>
                                    <p:cond delay="0"/>
                                  </p:stCondLst>
                                  <p:childTnLst>
                                    <p:animRot by="21600000">
                                      <p:cBhvr>
                                        <p:cTn id="48" dur="2000" fill="hold"/>
                                        <p:tgtEl>
                                          <p:spTgt spid="3"/>
                                        </p:tgtEl>
                                        <p:attrNameLst>
                                          <p:attrName>r</p:attrName>
                                        </p:attrNameLst>
                                      </p:cBhvr>
                                    </p:animRot>
                                  </p:childTnLst>
                                </p:cTn>
                              </p:par>
                              <p:par>
                                <p:cTn id="49" presetID="8" presetClass="emph" presetSubtype="0" fill="hold" nodeType="withEffect">
                                  <p:stCondLst>
                                    <p:cond delay="0"/>
                                  </p:stCondLst>
                                  <p:childTnLst>
                                    <p:animRot by="21600000">
                                      <p:cBhvr>
                                        <p:cTn id="50" dur="2000" fill="hold"/>
                                        <p:tgtEl>
                                          <p:spTgt spid="4"/>
                                        </p:tgtEl>
                                        <p:attrNameLst>
                                          <p:attrName>r</p:attrName>
                                        </p:attrNameLst>
                                      </p:cBhvr>
                                    </p:animRot>
                                  </p:childTnLst>
                                </p:cTn>
                              </p:par>
                            </p:childTnLst>
                          </p:cTn>
                        </p:par>
                        <p:par>
                          <p:cTn id="51" fill="hold">
                            <p:stCondLst>
                              <p:cond delay="6500"/>
                            </p:stCondLst>
                            <p:childTnLst>
                              <p:par>
                                <p:cTn id="52" presetID="16" presetClass="exit" presetSubtype="21" fill="hold" nodeType="afterEffect">
                                  <p:stCondLst>
                                    <p:cond delay="0"/>
                                  </p:stCondLst>
                                  <p:childTnLst>
                                    <p:animEffect transition="out" filter="barn(inVertical)">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6" presetClass="exit" presetSubtype="21" fill="hold" nodeType="withEffect">
                                  <p:stCondLst>
                                    <p:cond delay="0"/>
                                  </p:stCondLst>
                                  <p:childTnLst>
                                    <p:animEffect transition="out" filter="barn(inVertical)">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childTnLst>
                          </p:cTn>
                        </p:par>
                        <p:par>
                          <p:cTn id="58" fill="hold">
                            <p:stCondLst>
                              <p:cond delay="7000"/>
                            </p:stCondLst>
                            <p:childTnLst>
                              <p:par>
                                <p:cTn id="59" presetID="1"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par>
                          <p:cTn id="61" fill="hold">
                            <p:stCondLst>
                              <p:cond delay="7000"/>
                            </p:stCondLst>
                            <p:childTnLst>
                              <p:par>
                                <p:cTn id="62" presetID="26" presetClass="emph" presetSubtype="0" fill="hold" nodeType="afterEffect">
                                  <p:stCondLst>
                                    <p:cond delay="0"/>
                                  </p:stCondLst>
                                  <p:childTnLst>
                                    <p:animEffect transition="out" filter="fade">
                                      <p:cBhvr>
                                        <p:cTn id="63" dur="500" tmFilter="0, 0; .2, .5; .8, .5; 1, 0"/>
                                        <p:tgtEl>
                                          <p:spTgt spid="6"/>
                                        </p:tgtEl>
                                      </p:cBhvr>
                                    </p:animEffect>
                                    <p:animScale>
                                      <p:cBhvr>
                                        <p:cTn id="64" dur="250" autoRev="1" fill="hold"/>
                                        <p:tgtEl>
                                          <p:spTgt spid="6"/>
                                        </p:tgtEl>
                                      </p:cBhvr>
                                      <p:by x="105000" y="105000"/>
                                    </p:animScale>
                                  </p:childTnLst>
                                </p:cTn>
                              </p:par>
                            </p:childTnLst>
                          </p:cTn>
                        </p:par>
                        <p:par>
                          <p:cTn id="65" fill="hold">
                            <p:stCondLst>
                              <p:cond delay="7500"/>
                            </p:stCondLst>
                            <p:childTnLst>
                              <p:par>
                                <p:cTn id="66" presetID="26" presetClass="emph" presetSubtype="0" fill="hold" nodeType="afterEffect">
                                  <p:stCondLst>
                                    <p:cond delay="0"/>
                                  </p:stCondLst>
                                  <p:childTnLst>
                                    <p:animEffect transition="out" filter="fade">
                                      <p:cBhvr>
                                        <p:cTn id="67" dur="500" tmFilter="0, 0; .2, .5; .8, .5; 1, 0"/>
                                        <p:tgtEl>
                                          <p:spTgt spid="6"/>
                                        </p:tgtEl>
                                      </p:cBhvr>
                                    </p:animEffect>
                                    <p:animScale>
                                      <p:cBhvr>
                                        <p:cTn id="68" dur="250" autoRev="1" fill="hold"/>
                                        <p:tgtEl>
                                          <p:spTgt spid="6"/>
                                        </p:tgtEl>
                                      </p:cBhvr>
                                      <p:by x="105000" y="105000"/>
                                    </p:animScale>
                                  </p:childTnLst>
                                </p:cTn>
                              </p:par>
                            </p:childTnLst>
                          </p:cTn>
                        </p:par>
                        <p:par>
                          <p:cTn id="69" fill="hold">
                            <p:stCondLst>
                              <p:cond delay="8000"/>
                            </p:stCondLst>
                            <p:childTnLst>
                              <p:par>
                                <p:cTn id="70" presetID="26" presetClass="emph" presetSubtype="0" fill="hold" nodeType="afterEffect">
                                  <p:stCondLst>
                                    <p:cond delay="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childTnLst>
                          </p:cTn>
                        </p:par>
                        <p:par>
                          <p:cTn id="73" fill="hold">
                            <p:stCondLst>
                              <p:cond delay="8500"/>
                            </p:stCondLst>
                            <p:childTnLst>
                              <p:par>
                                <p:cTn id="74" presetID="6" presetClass="exit" presetSubtype="32" fill="hold" nodeType="afterEffect">
                                  <p:stCondLst>
                                    <p:cond delay="0"/>
                                  </p:stCondLst>
                                  <p:childTnLst>
                                    <p:animEffect transition="out" filter="circle(out)">
                                      <p:cBhvr>
                                        <p:cTn id="75" dur="2000"/>
                                        <p:tgtEl>
                                          <p:spTgt spid="6"/>
                                        </p:tgtEl>
                                      </p:cBhvr>
                                    </p:animEffect>
                                    <p:set>
                                      <p:cBhvr>
                                        <p:cTn id="76" dur="1" fill="hold">
                                          <p:stCondLst>
                                            <p:cond delay="1999"/>
                                          </p:stCondLst>
                                        </p:cTn>
                                        <p:tgtEl>
                                          <p:spTgt spid="6"/>
                                        </p:tgtEl>
                                        <p:attrNameLst>
                                          <p:attrName>style.visibility</p:attrName>
                                        </p:attrNameLst>
                                      </p:cBhvr>
                                      <p:to>
                                        <p:strVal val="hidden"/>
                                      </p:to>
                                    </p:set>
                                  </p:childTnLst>
                                </p:cTn>
                              </p:par>
                            </p:childTnLst>
                          </p:cTn>
                        </p:par>
                        <p:par>
                          <p:cTn id="77" fill="hold">
                            <p:stCondLst>
                              <p:cond delay="10500"/>
                            </p:stCondLst>
                            <p:childTnLst>
                              <p:par>
                                <p:cTn id="78" presetID="6" presetClass="entr" presetSubtype="16" fill="hold" nodeType="after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circle(in)">
                                      <p:cBhvr>
                                        <p:cTn id="80" dur="1500"/>
                                        <p:tgtEl>
                                          <p:spTgt spid="8"/>
                                        </p:tgtEl>
                                      </p:cBhvr>
                                    </p:animEffect>
                                  </p:childTnLst>
                                </p:cTn>
                              </p:par>
                            </p:childTnLst>
                          </p:cTn>
                        </p:par>
                        <p:par>
                          <p:cTn id="81" fill="hold">
                            <p:stCondLst>
                              <p:cond delay="12000"/>
                            </p:stCondLst>
                            <p:childTnLst>
                              <p:par>
                                <p:cTn id="82" presetID="6" presetClass="emph" presetSubtype="0" fill="hold" nodeType="afterEffect">
                                  <p:stCondLst>
                                    <p:cond delay="0"/>
                                  </p:stCondLst>
                                  <p:childTnLst>
                                    <p:animScale>
                                      <p:cBhvr>
                                        <p:cTn id="83" dur="1500" fill="hold"/>
                                        <p:tgtEl>
                                          <p:spTgt spid="8"/>
                                        </p:tgtEl>
                                      </p:cBhvr>
                                      <p:by x="50000" y="50000"/>
                                    </p:animScale>
                                  </p:childTnLst>
                                </p:cTn>
                              </p:par>
                            </p:childTnLst>
                          </p:cTn>
                        </p:par>
                        <p:par>
                          <p:cTn id="84" fill="hold">
                            <p:stCondLst>
                              <p:cond delay="13500"/>
                            </p:stCondLst>
                            <p:childTnLst>
                              <p:par>
                                <p:cTn id="85" presetID="35" presetClass="path" presetSubtype="0" accel="50000" decel="50000" fill="hold" nodeType="afterEffect">
                                  <p:stCondLst>
                                    <p:cond delay="0"/>
                                  </p:stCondLst>
                                  <p:childTnLst>
                                    <p:animMotion origin="layout" path="M 0 -1.11111E-6 L -0.25 -1.11111E-6 " pathEditMode="relative" rAng="0" ptsTypes="AA">
                                      <p:cBhvr>
                                        <p:cTn id="86" dur="1000" fill="hold"/>
                                        <p:tgtEl>
                                          <p:spTgt spid="8"/>
                                        </p:tgtEl>
                                        <p:attrNameLst>
                                          <p:attrName>ppt_x</p:attrName>
                                          <p:attrName>ppt_y</p:attrName>
                                        </p:attrNameLst>
                                      </p:cBhvr>
                                      <p:rCtr x="-12500" y="0"/>
                                    </p:animMotion>
                                  </p:childTnLst>
                                </p:cTn>
                              </p:par>
                            </p:childTnLst>
                          </p:cTn>
                        </p:par>
                        <p:par>
                          <p:cTn id="87" fill="hold">
                            <p:stCondLst>
                              <p:cond delay="14500"/>
                            </p:stCondLst>
                            <p:childTnLst>
                              <p:par>
                                <p:cTn id="88" presetID="2" presetClass="entr" presetSubtype="4" fill="hold" nodeType="after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additive="base">
                                        <p:cTn id="90" dur="500" fill="hold"/>
                                        <p:tgtEl>
                                          <p:spTgt spid="9"/>
                                        </p:tgtEl>
                                        <p:attrNameLst>
                                          <p:attrName>ppt_x</p:attrName>
                                        </p:attrNameLst>
                                      </p:cBhvr>
                                      <p:tavLst>
                                        <p:tav tm="0">
                                          <p:val>
                                            <p:strVal val="#ppt_x"/>
                                          </p:val>
                                        </p:tav>
                                        <p:tav tm="100000">
                                          <p:val>
                                            <p:strVal val="#ppt_x"/>
                                          </p:val>
                                        </p:tav>
                                      </p:tavLst>
                                    </p:anim>
                                    <p:anim calcmode="lin" valueType="num">
                                      <p:cBhvr additive="base">
                                        <p:cTn id="9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2"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B242-485D-8753-ED1B-CBE783CCD6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083665-A3B9-CBA5-5095-69C265D0E5AE}"/>
              </a:ext>
            </a:extLst>
          </p:cNvPr>
          <p:cNvSpPr>
            <a:spLocks noGrp="1"/>
          </p:cNvSpPr>
          <p:nvPr>
            <p:ph type="title"/>
          </p:nvPr>
        </p:nvSpPr>
        <p:spPr/>
        <p:txBody>
          <a:bodyPr/>
          <a:lstStyle/>
          <a:p>
            <a:r>
              <a:rPr lang="en-US" sz="6000" dirty="0"/>
              <a:t>Private Endpoints</a:t>
            </a:r>
            <a:endParaRPr lang="en-US" sz="6000" i="1" dirty="0"/>
          </a:p>
        </p:txBody>
      </p:sp>
    </p:spTree>
    <p:extLst>
      <p:ext uri="{BB962C8B-B14F-4D97-AF65-F5344CB8AC3E}">
        <p14:creationId xmlns:p14="http://schemas.microsoft.com/office/powerpoint/2010/main" val="33055337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C9D6-2533-2DDD-B79F-CDA287EF21C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872B275-D62C-BBC8-FB97-E5DD3690BEE8}"/>
              </a:ext>
            </a:extLst>
          </p:cNvPr>
          <p:cNvSpPr txBox="1"/>
          <p:nvPr/>
        </p:nvSpPr>
        <p:spPr>
          <a:xfrm>
            <a:off x="350837" y="1212849"/>
            <a:ext cx="10287000" cy="4524315"/>
          </a:xfrm>
          <a:prstGeom prst="rect">
            <a:avLst/>
          </a:prstGeom>
          <a:noFill/>
        </p:spPr>
        <p:txBody>
          <a:bodyPr wrap="square">
            <a:spAutoFit/>
          </a:bodyPr>
          <a:lstStyle/>
          <a:p>
            <a:pPr marL="285750" indent="-285750">
              <a:buFont typeface="Arial" panose="020B0604020202020204" pitchFamily="34" charset="0"/>
              <a:buChar char="•"/>
            </a:pPr>
            <a:r>
              <a:rPr lang="en-US" dirty="0"/>
              <a:t>Azure private endpoint enables clients located in your private network to securely connect to your Azure Container Apps environment through Azure Private Link. </a:t>
            </a:r>
          </a:p>
          <a:p>
            <a:endParaRPr lang="en-US" dirty="0"/>
          </a:p>
          <a:p>
            <a:pPr marL="285750" indent="-285750">
              <a:buFont typeface="Arial" panose="020B0604020202020204" pitchFamily="34" charset="0"/>
              <a:buChar char="•"/>
            </a:pPr>
            <a:r>
              <a:rPr lang="en-US" dirty="0"/>
              <a:t>A private link connection eliminates exposure to the public internet. Private endpoints use a private IP address in your Azure virtual network address space.</a:t>
            </a:r>
          </a:p>
          <a:p>
            <a:endParaRPr lang="en-US" dirty="0"/>
          </a:p>
          <a:p>
            <a:pPr marL="285750" indent="-285750">
              <a:buFont typeface="Arial" panose="020B0604020202020204" pitchFamily="34" charset="0"/>
              <a:buChar char="•"/>
            </a:pPr>
            <a:r>
              <a:rPr lang="en-US" dirty="0"/>
              <a:t>Azure Private Link enables you to access Azure PaaS Services (for example, Azure Storage and SQL Database) and Azure hosted customer-owned/partner services over a private endpoint in your virtual network.</a:t>
            </a:r>
          </a:p>
          <a:p>
            <a:endParaRPr lang="en-US" dirty="0"/>
          </a:p>
          <a:p>
            <a:pPr marL="285750" indent="-285750">
              <a:buFont typeface="Arial" panose="020B0604020202020204" pitchFamily="34" charset="0"/>
              <a:buChar char="•"/>
            </a:pPr>
            <a:r>
              <a:rPr lang="en-US" dirty="0"/>
              <a:t>Traffic between your virtual network and the service travels the Microsoft backbone network. Exposing your service to the public internet is no longer 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feature is supported for both Consumption and Dedicated plans in workload profile environments.</a:t>
            </a:r>
          </a:p>
          <a:p>
            <a:pPr marL="285750" indent="-285750">
              <a:buFont typeface="Arial" panose="020B0604020202020204" pitchFamily="34" charset="0"/>
              <a:buChar char="•"/>
            </a:pPr>
            <a:endParaRPr lang="en-US" dirty="0"/>
          </a:p>
        </p:txBody>
      </p:sp>
      <p:sp>
        <p:nvSpPr>
          <p:cNvPr id="7" name="Título 1">
            <a:extLst>
              <a:ext uri="{FF2B5EF4-FFF2-40B4-BE49-F238E27FC236}">
                <a16:creationId xmlns:a16="http://schemas.microsoft.com/office/drawing/2014/main" id="{FAB8259B-517B-A7BC-0E38-BCFB0919EF90}"/>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Private endpoint (preview)</a:t>
            </a:r>
            <a:endParaRPr lang="es-ES" dirty="0"/>
          </a:p>
        </p:txBody>
      </p:sp>
    </p:spTree>
    <p:extLst>
      <p:ext uri="{BB962C8B-B14F-4D97-AF65-F5344CB8AC3E}">
        <p14:creationId xmlns:p14="http://schemas.microsoft.com/office/powerpoint/2010/main" val="33129805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E4D5B-90CD-538F-695E-552A156054B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A0B2A55-1967-A130-07D2-7276F16E4347}"/>
              </a:ext>
            </a:extLst>
          </p:cNvPr>
          <p:cNvSpPr txBox="1"/>
          <p:nvPr/>
        </p:nvSpPr>
        <p:spPr>
          <a:xfrm>
            <a:off x="350837" y="1212849"/>
            <a:ext cx="10287000" cy="4524315"/>
          </a:xfrm>
          <a:prstGeom prst="rect">
            <a:avLst/>
          </a:prstGeom>
          <a:noFill/>
        </p:spPr>
        <p:txBody>
          <a:bodyPr wrap="square">
            <a:spAutoFit/>
          </a:bodyPr>
          <a:lstStyle/>
          <a:p>
            <a:pPr marL="285750" indent="-285750">
              <a:buFont typeface="Arial" panose="020B0604020202020204" pitchFamily="34" charset="0"/>
              <a:buChar char="•"/>
            </a:pPr>
            <a:r>
              <a:rPr lang="en-US" dirty="0"/>
              <a:t>Private endpoints on Azure Container Apps only support inbound HTTP traffic. TCP traffic isn't supported.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use a private endpoint with a custom domain and an Apex domain as the Hostname record type, you must configure a private DNS zone with the same name as your public DNS. In the record set, configure your private endpoint's private IP address instead of the container app environment's IP address. When you configure your custom domain with CNAME, the setup is unchanged. For more information, see Set up custom domain with existing certificate.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Your private endpoint's </a:t>
            </a:r>
            <a:r>
              <a:rPr lang="en-US" dirty="0" err="1"/>
              <a:t>VNet</a:t>
            </a:r>
            <a:r>
              <a:rPr lang="en-US" dirty="0"/>
              <a:t> can be separate from the </a:t>
            </a:r>
            <a:r>
              <a:rPr lang="en-US" dirty="0" err="1"/>
              <a:t>VNet</a:t>
            </a:r>
            <a:r>
              <a:rPr lang="en-US" dirty="0"/>
              <a:t> integrated with your container app.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add a private endpoint to both new and existing workload profile environments.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order to connect to your container apps through a private endpoint, you must configure a private DNS zone </a:t>
            </a:r>
            <a:r>
              <a:rPr lang="en-US" b="1" dirty="0"/>
              <a:t>private link.{</a:t>
            </a:r>
            <a:r>
              <a:rPr lang="en-US" b="1" dirty="0" err="1"/>
              <a:t>regionName</a:t>
            </a:r>
            <a:r>
              <a:rPr lang="en-US" b="1" dirty="0"/>
              <a:t>}.azurecontainerapps.io</a:t>
            </a:r>
          </a:p>
          <a:p>
            <a:pPr marL="285750" indent="-285750">
              <a:buFont typeface="Arial" panose="020B0604020202020204" pitchFamily="34" charset="0"/>
              <a:buChar char="•"/>
            </a:pPr>
            <a:endParaRPr lang="en-US" dirty="0"/>
          </a:p>
        </p:txBody>
      </p:sp>
      <p:sp>
        <p:nvSpPr>
          <p:cNvPr id="7" name="Título 1">
            <a:extLst>
              <a:ext uri="{FF2B5EF4-FFF2-40B4-BE49-F238E27FC236}">
                <a16:creationId xmlns:a16="http://schemas.microsoft.com/office/drawing/2014/main" id="{5EE9AC39-8069-DFE4-00E2-33DE69BBDCF3}"/>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Private endpoint (preview)</a:t>
            </a:r>
            <a:endParaRPr lang="es-ES" dirty="0"/>
          </a:p>
        </p:txBody>
      </p:sp>
    </p:spTree>
    <p:extLst>
      <p:ext uri="{BB962C8B-B14F-4D97-AF65-F5344CB8AC3E}">
        <p14:creationId xmlns:p14="http://schemas.microsoft.com/office/powerpoint/2010/main" val="15321369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6A873F-5622-7E33-A7A7-A3BC51AB8551}"/>
              </a:ext>
            </a:extLst>
          </p:cNvPr>
          <p:cNvPicPr>
            <a:picLocks noChangeAspect="1"/>
          </p:cNvPicPr>
          <p:nvPr/>
        </p:nvPicPr>
        <p:blipFill>
          <a:blip r:embed="rId2"/>
          <a:stretch>
            <a:fillRect/>
          </a:stretch>
        </p:blipFill>
        <p:spPr>
          <a:xfrm>
            <a:off x="1892218" y="4259262"/>
            <a:ext cx="7716600" cy="2470187"/>
          </a:xfrm>
          <a:prstGeom prst="rect">
            <a:avLst/>
          </a:prstGeom>
        </p:spPr>
      </p:pic>
      <p:pic>
        <p:nvPicPr>
          <p:cNvPr id="2" name="Picture 1">
            <a:extLst>
              <a:ext uri="{FF2B5EF4-FFF2-40B4-BE49-F238E27FC236}">
                <a16:creationId xmlns:a16="http://schemas.microsoft.com/office/drawing/2014/main" id="{95F9209D-30AB-78B6-4F5B-830038BCBA72}"/>
              </a:ext>
            </a:extLst>
          </p:cNvPr>
          <p:cNvPicPr>
            <a:picLocks noChangeAspect="1"/>
          </p:cNvPicPr>
          <p:nvPr/>
        </p:nvPicPr>
        <p:blipFill>
          <a:blip r:embed="rId3"/>
          <a:stretch>
            <a:fillRect/>
          </a:stretch>
        </p:blipFill>
        <p:spPr>
          <a:xfrm>
            <a:off x="731837" y="537192"/>
            <a:ext cx="10037362" cy="3004013"/>
          </a:xfrm>
          <a:prstGeom prst="rect">
            <a:avLst/>
          </a:prstGeom>
        </p:spPr>
      </p:pic>
      <p:sp>
        <p:nvSpPr>
          <p:cNvPr id="3" name="Título 1">
            <a:extLst>
              <a:ext uri="{FF2B5EF4-FFF2-40B4-BE49-F238E27FC236}">
                <a16:creationId xmlns:a16="http://schemas.microsoft.com/office/drawing/2014/main" id="{AEA7A803-C2AF-1221-A1CB-B27949F4492A}"/>
              </a:ext>
            </a:extLst>
          </p:cNvPr>
          <p:cNvSpPr txBox="1">
            <a:spLocks/>
          </p:cNvSpPr>
          <p:nvPr/>
        </p:nvSpPr>
        <p:spPr>
          <a:xfrm>
            <a:off x="579437" y="144117"/>
            <a:ext cx="2971798" cy="24191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sz="1800" dirty="0"/>
              <a:t>Azure Application Gateway</a:t>
            </a:r>
            <a:endParaRPr lang="es-ES" sz="1800" dirty="0"/>
          </a:p>
        </p:txBody>
      </p:sp>
      <p:sp>
        <p:nvSpPr>
          <p:cNvPr id="4" name="Título 1">
            <a:extLst>
              <a:ext uri="{FF2B5EF4-FFF2-40B4-BE49-F238E27FC236}">
                <a16:creationId xmlns:a16="http://schemas.microsoft.com/office/drawing/2014/main" id="{76887D73-E0DC-7CD7-4CF9-7A3E47AEAE82}"/>
              </a:ext>
            </a:extLst>
          </p:cNvPr>
          <p:cNvSpPr txBox="1">
            <a:spLocks/>
          </p:cNvSpPr>
          <p:nvPr/>
        </p:nvSpPr>
        <p:spPr>
          <a:xfrm>
            <a:off x="579437" y="3779274"/>
            <a:ext cx="2971798" cy="24191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sz="1800" dirty="0"/>
              <a:t>Azure Front Door</a:t>
            </a:r>
            <a:endParaRPr lang="es-ES" sz="1800" dirty="0"/>
          </a:p>
        </p:txBody>
      </p:sp>
    </p:spTree>
    <p:extLst>
      <p:ext uri="{BB962C8B-B14F-4D97-AF65-F5344CB8AC3E}">
        <p14:creationId xmlns:p14="http://schemas.microsoft.com/office/powerpoint/2010/main" val="28594785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EEC9-1A08-4389-B3D5-33539F059F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25C88D-3B48-421F-9ABD-C97BA7302041}"/>
              </a:ext>
            </a:extLst>
          </p:cNvPr>
          <p:cNvSpPr>
            <a:spLocks noGrp="1"/>
          </p:cNvSpPr>
          <p:nvPr>
            <p:ph type="title"/>
          </p:nvPr>
        </p:nvSpPr>
        <p:spPr/>
        <p:txBody>
          <a:bodyPr/>
          <a:lstStyle/>
          <a:p>
            <a:r>
              <a:rPr lang="en-US" sz="6000" dirty="0"/>
              <a:t>Planned Maintenance</a:t>
            </a:r>
            <a:endParaRPr lang="en-US" sz="6000" i="1" dirty="0"/>
          </a:p>
        </p:txBody>
      </p:sp>
    </p:spTree>
    <p:extLst>
      <p:ext uri="{BB962C8B-B14F-4D97-AF65-F5344CB8AC3E}">
        <p14:creationId xmlns:p14="http://schemas.microsoft.com/office/powerpoint/2010/main" val="51274894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7D2C-12CA-B5AB-2B2F-48DD9C9D042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F59F59-E7E3-6BBC-31B5-615680633522}"/>
              </a:ext>
            </a:extLst>
          </p:cNvPr>
          <p:cNvSpPr txBox="1"/>
          <p:nvPr/>
        </p:nvSpPr>
        <p:spPr>
          <a:xfrm>
            <a:off x="350837" y="1212849"/>
            <a:ext cx="10287000" cy="2308324"/>
          </a:xfrm>
          <a:prstGeom prst="rect">
            <a:avLst/>
          </a:prstGeom>
          <a:noFill/>
        </p:spPr>
        <p:txBody>
          <a:bodyPr wrap="square">
            <a:spAutoFit/>
          </a:bodyPr>
          <a:lstStyle/>
          <a:p>
            <a:pPr marL="285750" indent="-285750">
              <a:buFont typeface="Arial" panose="020B0604020202020204" pitchFamily="34" charset="0"/>
              <a:buChar char="•"/>
            </a:pPr>
            <a:r>
              <a:rPr lang="en-US" dirty="0"/>
              <a:t>Azure Container Apps is a fully managed service where platform and infrastructure updates are regularly and automatically applied to both components and environments. The Container Apps update system is designed to minimize the effect on performance of your apps during updates. By defining maintenance windows, you can designate the most advantageous times for your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Defining a maintenance window allows you to decide the range of time when </a:t>
            </a:r>
            <a:r>
              <a:rPr lang="en-US" b="1" dirty="0"/>
              <a:t>noncritical</a:t>
            </a:r>
            <a:r>
              <a:rPr lang="en-US" dirty="0"/>
              <a:t> updates are applied to your Container Apps environment.</a:t>
            </a:r>
          </a:p>
        </p:txBody>
      </p:sp>
      <p:sp>
        <p:nvSpPr>
          <p:cNvPr id="7" name="Título 1">
            <a:extLst>
              <a:ext uri="{FF2B5EF4-FFF2-40B4-BE49-F238E27FC236}">
                <a16:creationId xmlns:a16="http://schemas.microsoft.com/office/drawing/2014/main" id="{81B47A0C-687D-62BE-4B64-BC90A7BBA10F}"/>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Planned Maintenance (preview)</a:t>
            </a:r>
            <a:endParaRPr lang="es-ES" dirty="0"/>
          </a:p>
        </p:txBody>
      </p:sp>
      <p:graphicFrame>
        <p:nvGraphicFramePr>
          <p:cNvPr id="2" name="Table 1">
            <a:extLst>
              <a:ext uri="{FF2B5EF4-FFF2-40B4-BE49-F238E27FC236}">
                <a16:creationId xmlns:a16="http://schemas.microsoft.com/office/drawing/2014/main" id="{053FE5AA-53F0-DD2B-654B-728FE1648F3F}"/>
              </a:ext>
            </a:extLst>
          </p:cNvPr>
          <p:cNvGraphicFramePr>
            <a:graphicFrameLocks noGrp="1"/>
          </p:cNvGraphicFramePr>
          <p:nvPr>
            <p:extLst>
              <p:ext uri="{D42A27DB-BD31-4B8C-83A1-F6EECF244321}">
                <p14:modId xmlns:p14="http://schemas.microsoft.com/office/powerpoint/2010/main" val="721295305"/>
              </p:ext>
            </p:extLst>
          </p:nvPr>
        </p:nvGraphicFramePr>
        <p:xfrm>
          <a:off x="1341437" y="3954462"/>
          <a:ext cx="9144000" cy="2514601"/>
        </p:xfrm>
        <a:graphic>
          <a:graphicData uri="http://schemas.openxmlformats.org/drawingml/2006/table">
            <a:tbl>
              <a:tblPr/>
              <a:tblGrid>
                <a:gridCol w="3048000">
                  <a:extLst>
                    <a:ext uri="{9D8B030D-6E8A-4147-A177-3AD203B41FA5}">
                      <a16:colId xmlns:a16="http://schemas.microsoft.com/office/drawing/2014/main" val="3585145815"/>
                    </a:ext>
                  </a:extLst>
                </a:gridCol>
                <a:gridCol w="3048000">
                  <a:extLst>
                    <a:ext uri="{9D8B030D-6E8A-4147-A177-3AD203B41FA5}">
                      <a16:colId xmlns:a16="http://schemas.microsoft.com/office/drawing/2014/main" val="2365711312"/>
                    </a:ext>
                  </a:extLst>
                </a:gridCol>
                <a:gridCol w="3048000">
                  <a:extLst>
                    <a:ext uri="{9D8B030D-6E8A-4147-A177-3AD203B41FA5}">
                      <a16:colId xmlns:a16="http://schemas.microsoft.com/office/drawing/2014/main" val="447259101"/>
                    </a:ext>
                  </a:extLst>
                </a:gridCol>
              </a:tblGrid>
              <a:tr h="279401">
                <a:tc>
                  <a:txBody>
                    <a:bodyPr/>
                    <a:lstStyle/>
                    <a:p>
                      <a:pPr algn="l" fontAlgn="t"/>
                      <a:r>
                        <a:rPr lang="es-ES" sz="1100" b="1" dirty="0" err="1">
                          <a:effectLst/>
                        </a:rPr>
                        <a:t>Update</a:t>
                      </a:r>
                      <a:r>
                        <a:rPr lang="es-ES" sz="1100" b="1" dirty="0">
                          <a:effectLst/>
                        </a:rPr>
                        <a:t> </a:t>
                      </a:r>
                      <a:r>
                        <a:rPr lang="es-ES" sz="1100" b="1" dirty="0" err="1">
                          <a:effectLst/>
                        </a:rPr>
                        <a:t>type</a:t>
                      </a:r>
                      <a:endParaRPr lang="es-ES" sz="1100" b="1" dirty="0">
                        <a:effectLst/>
                      </a:endParaRP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100" b="1" dirty="0" err="1">
                          <a:effectLst/>
                        </a:rPr>
                        <a:t>Description</a:t>
                      </a:r>
                      <a:endParaRPr lang="es-ES" sz="1100" b="1" dirty="0">
                        <a:effectLst/>
                      </a:endParaRP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100" b="1" dirty="0">
                          <a:effectLst/>
                        </a:rPr>
                        <a:t>Timing</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3949802058"/>
                  </a:ext>
                </a:extLst>
              </a:tr>
              <a:tr h="698500">
                <a:tc>
                  <a:txBody>
                    <a:bodyPr/>
                    <a:lstStyle/>
                    <a:p>
                      <a:pPr algn="l" fontAlgn="t"/>
                      <a:r>
                        <a:rPr lang="es-ES" sz="1100">
                          <a:effectLst/>
                        </a:rPr>
                        <a:t>Critical</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100" dirty="0">
                          <a:effectLst/>
                        </a:rPr>
                        <a:t>Urgent fixes that include updates essential to the security and stability of your app.</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100" dirty="0" err="1">
                          <a:effectLst/>
                        </a:rPr>
                        <a:t>Anytime</a:t>
                      </a:r>
                      <a:endParaRPr lang="es-ES" sz="1100" dirty="0">
                        <a:effectLst/>
                      </a:endParaRP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612565746"/>
                  </a:ext>
                </a:extLst>
              </a:tr>
              <a:tr h="1536700">
                <a:tc>
                  <a:txBody>
                    <a:bodyPr/>
                    <a:lstStyle/>
                    <a:p>
                      <a:pPr algn="l" fontAlgn="t"/>
                      <a:r>
                        <a:rPr lang="es-ES" sz="1100">
                          <a:effectLst/>
                        </a:rPr>
                        <a:t>Noncritical</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100">
                          <a:effectLst/>
                        </a:rPr>
                        <a:t>Routine security patches, bug fixes, and the introduction of new features.</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100" dirty="0">
                          <a:effectLst/>
                        </a:rPr>
                        <a:t>If a planned maintenance window is defined, then updates only start during that time span.</a:t>
                      </a:r>
                      <a:br>
                        <a:rPr lang="en-US" sz="1100" dirty="0">
                          <a:effectLst/>
                        </a:rPr>
                      </a:br>
                      <a:br>
                        <a:rPr lang="en-US" sz="1100" dirty="0">
                          <a:effectLst/>
                        </a:rPr>
                      </a:br>
                      <a:r>
                        <a:rPr lang="en-US" sz="1100" dirty="0">
                          <a:effectLst/>
                        </a:rPr>
                        <a:t>If a maintenance window isn't configured, then updates can be applied at any time.</a:t>
                      </a:r>
                    </a:p>
                  </a:txBody>
                  <a:tcPr marL="58120" marR="58120" marT="29060" marB="29060">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2073384221"/>
                  </a:ext>
                </a:extLst>
              </a:tr>
            </a:tbl>
          </a:graphicData>
        </a:graphic>
      </p:graphicFrame>
    </p:spTree>
    <p:extLst>
      <p:ext uri="{BB962C8B-B14F-4D97-AF65-F5344CB8AC3E}">
        <p14:creationId xmlns:p14="http://schemas.microsoft.com/office/powerpoint/2010/main" val="27632069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0BA3-9F97-980E-2144-3585EC5B111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336E338-6D98-0DBE-786F-BFFC28EA6FDD}"/>
              </a:ext>
            </a:extLst>
          </p:cNvPr>
          <p:cNvSpPr txBox="1"/>
          <p:nvPr/>
        </p:nvSpPr>
        <p:spPr>
          <a:xfrm>
            <a:off x="350837" y="1212849"/>
            <a:ext cx="10287000" cy="3139321"/>
          </a:xfrm>
          <a:prstGeom prst="rect">
            <a:avLst/>
          </a:prstGeom>
          <a:noFill/>
        </p:spPr>
        <p:txBody>
          <a:bodyPr wrap="square">
            <a:spAutoFit/>
          </a:bodyPr>
          <a:lstStyle/>
          <a:p>
            <a:pPr marL="285750" indent="-285750">
              <a:buFont typeface="Arial" panose="020B0604020202020204" pitchFamily="34" charset="0"/>
              <a:buChar char="•"/>
            </a:pPr>
            <a:r>
              <a:rPr lang="en-US" dirty="0"/>
              <a:t>You can only have one maintenance window per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minimum duration for a maintenance window is 8 hours.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Planned maintenance is an optional, best-effort feature that is ideal for environments with interdependent applications seeking added resiliency. When there are critical updates, Container Apps can apply these updates outside of the maintenance window to ensure the security and reliability of the platform and your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 for maintenance windows is supported in all container apps and jobs, </a:t>
            </a:r>
            <a:r>
              <a:rPr lang="en-US" b="1" dirty="0"/>
              <a:t>except when they run on consumption workload profiles</a:t>
            </a:r>
            <a:r>
              <a:rPr lang="en-US" dirty="0"/>
              <a:t>.</a:t>
            </a:r>
          </a:p>
        </p:txBody>
      </p:sp>
      <p:sp>
        <p:nvSpPr>
          <p:cNvPr id="7" name="Título 1">
            <a:extLst>
              <a:ext uri="{FF2B5EF4-FFF2-40B4-BE49-F238E27FC236}">
                <a16:creationId xmlns:a16="http://schemas.microsoft.com/office/drawing/2014/main" id="{62D04CF6-0AAA-3B24-8AB2-558A5DC39D23}"/>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Planned Maintenance (preview)</a:t>
            </a:r>
            <a:endParaRPr lang="es-ES" dirty="0"/>
          </a:p>
        </p:txBody>
      </p:sp>
    </p:spTree>
    <p:extLst>
      <p:ext uri="{BB962C8B-B14F-4D97-AF65-F5344CB8AC3E}">
        <p14:creationId xmlns:p14="http://schemas.microsoft.com/office/powerpoint/2010/main" val="41436779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5C3BA-3358-950A-8B92-CBA6699055E8}"/>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90B56504-BFBE-2D72-D8ED-D14C49BF523B}"/>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Planned Maintenance (preview)</a:t>
            </a:r>
            <a:endParaRPr lang="es-ES" dirty="0"/>
          </a:p>
        </p:txBody>
      </p:sp>
      <p:pic>
        <p:nvPicPr>
          <p:cNvPr id="3" name="Picture 2">
            <a:extLst>
              <a:ext uri="{FF2B5EF4-FFF2-40B4-BE49-F238E27FC236}">
                <a16:creationId xmlns:a16="http://schemas.microsoft.com/office/drawing/2014/main" id="{506B375A-D179-7C4D-18D6-637BABB5B1E4}"/>
              </a:ext>
            </a:extLst>
          </p:cNvPr>
          <p:cNvPicPr>
            <a:picLocks noChangeAspect="1"/>
          </p:cNvPicPr>
          <p:nvPr/>
        </p:nvPicPr>
        <p:blipFill>
          <a:blip r:embed="rId2"/>
          <a:stretch>
            <a:fillRect/>
          </a:stretch>
        </p:blipFill>
        <p:spPr>
          <a:xfrm>
            <a:off x="884237" y="1232473"/>
            <a:ext cx="10417467" cy="5293044"/>
          </a:xfrm>
          <a:prstGeom prst="rect">
            <a:avLst/>
          </a:prstGeom>
        </p:spPr>
      </p:pic>
    </p:spTree>
    <p:extLst>
      <p:ext uri="{BB962C8B-B14F-4D97-AF65-F5344CB8AC3E}">
        <p14:creationId xmlns:p14="http://schemas.microsoft.com/office/powerpoint/2010/main" val="1828968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A313E-C0D9-EEDF-FEDC-9DABED627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0719F1-002C-9735-1801-A711DE91F9C4}"/>
              </a:ext>
            </a:extLst>
          </p:cNvPr>
          <p:cNvSpPr>
            <a:spLocks noGrp="1"/>
          </p:cNvSpPr>
          <p:nvPr>
            <p:ph type="title"/>
          </p:nvPr>
        </p:nvSpPr>
        <p:spPr/>
        <p:txBody>
          <a:bodyPr/>
          <a:lstStyle/>
          <a:p>
            <a:r>
              <a:rPr lang="en-US" sz="6000" dirty="0"/>
              <a:t>Rule-Based Routing</a:t>
            </a:r>
            <a:endParaRPr lang="en-US" sz="6000" i="1" dirty="0"/>
          </a:p>
        </p:txBody>
      </p:sp>
    </p:spTree>
    <p:extLst>
      <p:ext uri="{BB962C8B-B14F-4D97-AF65-F5344CB8AC3E}">
        <p14:creationId xmlns:p14="http://schemas.microsoft.com/office/powerpoint/2010/main" val="201864721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47076-6E24-F1F2-95C7-251017240092}"/>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85F6A3B7-A256-58C8-4D6D-017C80E72B5C}"/>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Rule-based routing (preview)</a:t>
            </a:r>
            <a:endParaRPr lang="es-ES" dirty="0"/>
          </a:p>
        </p:txBody>
      </p:sp>
      <p:pic>
        <p:nvPicPr>
          <p:cNvPr id="3" name="Picture 2">
            <a:extLst>
              <a:ext uri="{FF2B5EF4-FFF2-40B4-BE49-F238E27FC236}">
                <a16:creationId xmlns:a16="http://schemas.microsoft.com/office/drawing/2014/main" id="{375658AC-579F-0F24-9E96-B1F1D3654DE5}"/>
              </a:ext>
            </a:extLst>
          </p:cNvPr>
          <p:cNvPicPr>
            <a:picLocks noChangeAspect="1"/>
          </p:cNvPicPr>
          <p:nvPr/>
        </p:nvPicPr>
        <p:blipFill>
          <a:blip r:embed="rId2"/>
          <a:stretch>
            <a:fillRect/>
          </a:stretch>
        </p:blipFill>
        <p:spPr>
          <a:xfrm>
            <a:off x="1874837" y="1363662"/>
            <a:ext cx="8948737" cy="5186505"/>
          </a:xfrm>
          <a:prstGeom prst="rect">
            <a:avLst/>
          </a:prstGeom>
        </p:spPr>
      </p:pic>
    </p:spTree>
    <p:extLst>
      <p:ext uri="{BB962C8B-B14F-4D97-AF65-F5344CB8AC3E}">
        <p14:creationId xmlns:p14="http://schemas.microsoft.com/office/powerpoint/2010/main" val="12938848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7651E1-6E84-0285-AD57-F85B785AE4FF}"/>
              </a:ext>
            </a:extLst>
          </p:cNvPr>
          <p:cNvPicPr>
            <a:picLocks noChangeAspect="1"/>
          </p:cNvPicPr>
          <p:nvPr/>
        </p:nvPicPr>
        <p:blipFill>
          <a:blip r:embed="rId2"/>
          <a:srcRect/>
          <a:stretch/>
        </p:blipFill>
        <p:spPr>
          <a:xfrm>
            <a:off x="7487281" y="677862"/>
            <a:ext cx="4107187" cy="3168034"/>
          </a:xfrm>
          <a:prstGeom prst="rect">
            <a:avLst/>
          </a:prstGeom>
        </p:spPr>
      </p:pic>
      <p:pic>
        <p:nvPicPr>
          <p:cNvPr id="2" name="Imagen 1">
            <a:extLst>
              <a:ext uri="{FF2B5EF4-FFF2-40B4-BE49-F238E27FC236}">
                <a16:creationId xmlns:a16="http://schemas.microsoft.com/office/drawing/2014/main" id="{15EEE8F3-F413-6240-15F2-F9B0C64CBF5F}"/>
              </a:ext>
            </a:extLst>
          </p:cNvPr>
          <p:cNvPicPr>
            <a:picLocks noChangeAspect="1"/>
          </p:cNvPicPr>
          <p:nvPr/>
        </p:nvPicPr>
        <p:blipFill>
          <a:blip r:embed="rId3"/>
          <a:stretch>
            <a:fillRect/>
          </a:stretch>
        </p:blipFill>
        <p:spPr>
          <a:xfrm>
            <a:off x="7056437" y="4335463"/>
            <a:ext cx="5007873" cy="1981200"/>
          </a:xfrm>
          <a:prstGeom prst="rect">
            <a:avLst/>
          </a:prstGeom>
        </p:spPr>
      </p:pic>
      <p:pic>
        <p:nvPicPr>
          <p:cNvPr id="4" name="Imagen 3">
            <a:extLst>
              <a:ext uri="{FF2B5EF4-FFF2-40B4-BE49-F238E27FC236}">
                <a16:creationId xmlns:a16="http://schemas.microsoft.com/office/drawing/2014/main" id="{49530482-0A92-CD1C-41B7-1AA922241DF0}"/>
              </a:ext>
            </a:extLst>
          </p:cNvPr>
          <p:cNvPicPr>
            <a:picLocks noChangeAspect="1"/>
          </p:cNvPicPr>
          <p:nvPr/>
        </p:nvPicPr>
        <p:blipFill>
          <a:blip r:embed="rId4"/>
          <a:stretch>
            <a:fillRect/>
          </a:stretch>
        </p:blipFill>
        <p:spPr>
          <a:xfrm>
            <a:off x="503237" y="205637"/>
            <a:ext cx="6324600" cy="6583249"/>
          </a:xfrm>
          <a:prstGeom prst="rect">
            <a:avLst/>
          </a:prstGeom>
        </p:spPr>
      </p:pic>
    </p:spTree>
    <p:extLst>
      <p:ext uri="{BB962C8B-B14F-4D97-AF65-F5344CB8AC3E}">
        <p14:creationId xmlns:p14="http://schemas.microsoft.com/office/powerpoint/2010/main" val="488528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9F2C42-A99D-5601-E056-65D2576E1305}"/>
              </a:ext>
            </a:extLst>
          </p:cNvPr>
          <p:cNvSpPr txBox="1"/>
          <p:nvPr/>
        </p:nvSpPr>
        <p:spPr>
          <a:xfrm>
            <a:off x="302841" y="1062651"/>
            <a:ext cx="10287000" cy="5909310"/>
          </a:xfrm>
          <a:prstGeom prst="rect">
            <a:avLst/>
          </a:prstGeom>
          <a:noFill/>
        </p:spPr>
        <p:txBody>
          <a:bodyPr wrap="square">
            <a:spAutoFit/>
          </a:bodyPr>
          <a:lstStyle/>
          <a:p>
            <a:r>
              <a:rPr lang="en-US" dirty="0"/>
              <a:t>This feature allows customers to configure routing rules to determine which application traffic entering the Azure Container Apps environment is sent to </a:t>
            </a:r>
            <a:r>
              <a:rPr lang="en-US" b="1" dirty="0"/>
              <a:t>without the configuration of an additional reverse proxy</a:t>
            </a:r>
            <a:r>
              <a:rPr lang="en-US" dirty="0"/>
              <a:t> like nginx.</a:t>
            </a:r>
          </a:p>
          <a:p>
            <a:endParaRPr lang="en-US" dirty="0"/>
          </a:p>
          <a:p>
            <a:r>
              <a:rPr lang="en-US" dirty="0"/>
              <a:t>With rule-based routing, you create a fully qualified domain name (FQDN) on your container apps environment. You then use rules to route requests to this FQDN to different container apps, depending on the path of each request. </a:t>
            </a:r>
          </a:p>
          <a:p>
            <a:endParaRPr lang="en-US" dirty="0"/>
          </a:p>
          <a:p>
            <a:r>
              <a:rPr lang="en-US" dirty="0"/>
              <a:t>This offers the following benefits:</a:t>
            </a:r>
          </a:p>
          <a:p>
            <a:endParaRPr lang="en-US" dirty="0"/>
          </a:p>
          <a:p>
            <a:pPr marL="285750" indent="-285750">
              <a:buFont typeface="Arial" panose="020B0604020202020204" pitchFamily="34" charset="0"/>
              <a:buChar char="•"/>
            </a:pPr>
            <a:r>
              <a:rPr lang="en-US" dirty="0"/>
              <a:t>Isolation: By routing different paths to different container apps, you can deploy and update individual components without affecting the entire application.</a:t>
            </a:r>
          </a:p>
          <a:p>
            <a:endParaRPr lang="en-US" dirty="0"/>
          </a:p>
          <a:p>
            <a:pPr marL="285750" indent="-285750">
              <a:buFont typeface="Arial" panose="020B0604020202020204" pitchFamily="34" charset="0"/>
              <a:buChar char="•"/>
            </a:pPr>
            <a:r>
              <a:rPr lang="en-US" dirty="0"/>
              <a:t>Scalability: With rule-based routing, you can scale individual container apps independently based on the traffic each container app receives.</a:t>
            </a:r>
          </a:p>
          <a:p>
            <a:endParaRPr lang="en-US" dirty="0"/>
          </a:p>
          <a:p>
            <a:pPr marL="285750" indent="-285750">
              <a:buFont typeface="Arial" panose="020B0604020202020204" pitchFamily="34" charset="0"/>
              <a:buChar char="•"/>
            </a:pPr>
            <a:r>
              <a:rPr lang="en-US" dirty="0"/>
              <a:t>Custom Routing Rules: You can, for example, redirect users to different versions of your application or implement A/B testing.</a:t>
            </a:r>
          </a:p>
          <a:p>
            <a:endParaRPr lang="en-US" dirty="0"/>
          </a:p>
          <a:p>
            <a:pPr marL="285750" indent="-285750">
              <a:buFont typeface="Arial" panose="020B0604020202020204" pitchFamily="34" charset="0"/>
              <a:buChar char="•"/>
            </a:pPr>
            <a:r>
              <a:rPr lang="en-US" dirty="0"/>
              <a:t>Security: You can implement security measures tailored to each container app. This helps you to reduce the attack surface of your application.</a:t>
            </a:r>
          </a:p>
        </p:txBody>
      </p:sp>
      <p:sp>
        <p:nvSpPr>
          <p:cNvPr id="7" name="Título 1">
            <a:extLst>
              <a:ext uri="{FF2B5EF4-FFF2-40B4-BE49-F238E27FC236}">
                <a16:creationId xmlns:a16="http://schemas.microsoft.com/office/drawing/2014/main" id="{C1DEC888-2870-0C64-0581-22F240477E1A}"/>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Rule-based routing (preview)</a:t>
            </a:r>
            <a:endParaRPr lang="es-ES" dirty="0"/>
          </a:p>
        </p:txBody>
      </p:sp>
    </p:spTree>
    <p:extLst>
      <p:ext uri="{BB962C8B-B14F-4D97-AF65-F5344CB8AC3E}">
        <p14:creationId xmlns:p14="http://schemas.microsoft.com/office/powerpoint/2010/main" val="41286108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10CF-4B90-F556-5040-45682646F5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A68B161-6F92-2B34-2986-3893F8C2C85B}"/>
              </a:ext>
            </a:extLst>
          </p:cNvPr>
          <p:cNvSpPr txBox="1"/>
          <p:nvPr/>
        </p:nvSpPr>
        <p:spPr>
          <a:xfrm>
            <a:off x="350837" y="1212849"/>
            <a:ext cx="10287000" cy="4760855"/>
          </a:xfrm>
          <a:prstGeom prst="rect">
            <a:avLst/>
          </a:prstGeom>
          <a:noFill/>
        </p:spPr>
        <p:txBody>
          <a:bodyPr wrap="square">
            <a:spAutoFit/>
          </a:bodyPr>
          <a:lstStyle/>
          <a:p>
            <a:pPr>
              <a:lnSpc>
                <a:spcPts val="1425"/>
              </a:lnSpc>
              <a:buNone/>
            </a:pPr>
            <a:r>
              <a:rPr lang="es-ES" sz="1400" b="0" dirty="0" err="1">
                <a:solidFill>
                  <a:srgbClr val="569CD6"/>
                </a:solidFill>
                <a:effectLst/>
                <a:latin typeface="Lucida Console" panose="020B0609040504020204" pitchFamily="49" charset="0"/>
              </a:rPr>
              <a:t>customDomains</a:t>
            </a:r>
            <a:r>
              <a:rPr lang="es-ES" sz="1400" b="0" dirty="0">
                <a:solidFill>
                  <a:srgbClr val="CCCCCC"/>
                </a:solidFill>
                <a:effectLst/>
                <a:latin typeface="Lucida Console" panose="020B0609040504020204" pitchFamily="49" charset="0"/>
              </a:rPr>
              <a:t>:</a:t>
            </a:r>
          </a:p>
          <a:p>
            <a:pPr>
              <a:lnSpc>
                <a:spcPts val="1425"/>
              </a:lnSpc>
              <a:buNone/>
            </a:pP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 </a:t>
            </a:r>
            <a:r>
              <a:rPr lang="es-ES" sz="1400" b="0" dirty="0" err="1">
                <a:solidFill>
                  <a:srgbClr val="569CD6"/>
                </a:solidFill>
                <a:effectLst/>
                <a:latin typeface="Lucida Console" panose="020B0609040504020204" pitchFamily="49" charset="0"/>
              </a:rPr>
              <a:t>name</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"&lt;CUSTOM_DOMAIN_ENDPOINT&gt;"</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certificateId</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"&lt;CERTIFICATE_ID&gt;"</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bindingType</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r>
              <a:rPr lang="es-ES" sz="1400" b="0" dirty="0" err="1">
                <a:solidFill>
                  <a:srgbClr val="CE9178"/>
                </a:solidFill>
                <a:effectLst/>
                <a:latin typeface="Lucida Console" panose="020B0609040504020204" pitchFamily="49" charset="0"/>
              </a:rPr>
              <a:t>SniEnabled</a:t>
            </a:r>
            <a:r>
              <a:rPr lang="es-ES" sz="1400" b="0" dirty="0">
                <a:solidFill>
                  <a:srgbClr val="CE9178"/>
                </a:solidFill>
                <a:effectLst/>
                <a:latin typeface="Lucida Console" panose="020B0609040504020204" pitchFamily="49" charset="0"/>
              </a:rPr>
              <a:t>"</a:t>
            </a:r>
            <a:r>
              <a:rPr lang="es-ES" sz="1400" b="0" dirty="0">
                <a:solidFill>
                  <a:srgbClr val="CCCCCC"/>
                </a:solidFill>
                <a:effectLst/>
                <a:latin typeface="Lucida Console" panose="020B0609040504020204" pitchFamily="49" charset="0"/>
              </a:rPr>
              <a:t> </a:t>
            </a:r>
            <a:r>
              <a:rPr lang="es-ES" sz="1400" b="0" dirty="0">
                <a:solidFill>
                  <a:srgbClr val="6A9955"/>
                </a:solidFill>
                <a:effectLst/>
                <a:latin typeface="Lucida Console" panose="020B0609040504020204" pitchFamily="49" charset="0"/>
              </a:rPr>
              <a:t># Can </a:t>
            </a:r>
            <a:r>
              <a:rPr lang="es-ES" sz="1400" b="0" dirty="0" err="1">
                <a:solidFill>
                  <a:srgbClr val="6A9955"/>
                </a:solidFill>
                <a:effectLst/>
                <a:latin typeface="Lucida Console" panose="020B0609040504020204" pitchFamily="49" charset="0"/>
              </a:rPr>
              <a:t>also</a:t>
            </a:r>
            <a:r>
              <a:rPr lang="es-ES" sz="1400" b="0" dirty="0">
                <a:solidFill>
                  <a:srgbClr val="6A9955"/>
                </a:solidFill>
                <a:effectLst/>
                <a:latin typeface="Lucida Console" panose="020B0609040504020204" pitchFamily="49" charset="0"/>
              </a:rPr>
              <a:t> be "</a:t>
            </a:r>
            <a:r>
              <a:rPr lang="es-ES" sz="1400" b="0" dirty="0" err="1">
                <a:solidFill>
                  <a:srgbClr val="6A9955"/>
                </a:solidFill>
                <a:effectLst/>
                <a:latin typeface="Lucida Console" panose="020B0609040504020204" pitchFamily="49" charset="0"/>
              </a:rPr>
              <a:t>Disabled</a:t>
            </a:r>
            <a:r>
              <a:rPr lang="es-ES" sz="1400" b="0" dirty="0">
                <a:solidFill>
                  <a:srgbClr val="6A9955"/>
                </a:solidFill>
                <a:effectLst/>
                <a:latin typeface="Lucida Console" panose="020B0609040504020204" pitchFamily="49" charset="0"/>
              </a:rPr>
              <a:t>", "Auto"</a:t>
            </a:r>
            <a:endParaRPr lang="es-ES" sz="1400" b="0" dirty="0">
              <a:solidFill>
                <a:srgbClr val="CCCCCC"/>
              </a:solidFill>
              <a:effectLst/>
              <a:latin typeface="Lucida Console" panose="020B0609040504020204" pitchFamily="49" charset="0"/>
            </a:endParaRPr>
          </a:p>
          <a:p>
            <a:pPr>
              <a:lnSpc>
                <a:spcPts val="1425"/>
              </a:lnSpc>
              <a:buNone/>
            </a:pPr>
            <a:endParaRPr lang="es-ES" sz="1400" b="0" dirty="0">
              <a:solidFill>
                <a:srgbClr val="569CD6"/>
              </a:solidFill>
              <a:effectLst/>
              <a:latin typeface="Lucida Console" panose="020B0609040504020204" pitchFamily="49" charset="0"/>
            </a:endParaRPr>
          </a:p>
          <a:p>
            <a:pPr>
              <a:lnSpc>
                <a:spcPts val="1425"/>
              </a:lnSpc>
              <a:buNone/>
            </a:pPr>
            <a:r>
              <a:rPr lang="es-ES" sz="1400" b="0" dirty="0">
                <a:solidFill>
                  <a:srgbClr val="569CD6"/>
                </a:solidFill>
                <a:effectLst/>
                <a:latin typeface="Lucida Console" panose="020B0609040504020204" pitchFamily="49" charset="0"/>
              </a:rPr>
              <a:t>rules</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 </a:t>
            </a:r>
            <a:r>
              <a:rPr lang="es-ES" sz="1400" b="0" dirty="0" err="1">
                <a:solidFill>
                  <a:srgbClr val="569CD6"/>
                </a:solidFill>
                <a:effectLst/>
                <a:latin typeface="Lucida Console" panose="020B0609040504020204" pitchFamily="49" charset="0"/>
              </a:rPr>
              <a:t>description</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r>
              <a:rPr lang="es-ES" sz="1400" b="0" dirty="0" err="1">
                <a:solidFill>
                  <a:srgbClr val="CE9178"/>
                </a:solidFill>
                <a:effectLst/>
                <a:latin typeface="Lucida Console" panose="020B0609040504020204" pitchFamily="49" charset="0"/>
              </a:rPr>
              <a:t>Routing</a:t>
            </a:r>
            <a:r>
              <a:rPr lang="es-ES" sz="1400" b="0" dirty="0">
                <a:solidFill>
                  <a:srgbClr val="CE9178"/>
                </a:solidFill>
                <a:effectLst/>
                <a:latin typeface="Lucida Console" panose="020B0609040504020204" pitchFamily="49" charset="0"/>
              </a:rPr>
              <a:t> </a:t>
            </a:r>
            <a:r>
              <a:rPr lang="es-ES" sz="1400" b="0" dirty="0" err="1">
                <a:solidFill>
                  <a:srgbClr val="CE9178"/>
                </a:solidFill>
                <a:effectLst/>
                <a:latin typeface="Lucida Console" panose="020B0609040504020204" pitchFamily="49" charset="0"/>
              </a:rPr>
              <a:t>to</a:t>
            </a:r>
            <a:r>
              <a:rPr lang="es-ES" sz="1400" b="0" dirty="0">
                <a:solidFill>
                  <a:srgbClr val="CE9178"/>
                </a:solidFill>
                <a:effectLst/>
                <a:latin typeface="Lucida Console" panose="020B0609040504020204" pitchFamily="49" charset="0"/>
              </a:rPr>
              <a:t> App1"</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routes</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 </a:t>
            </a:r>
            <a:r>
              <a:rPr lang="es-ES" sz="1400" b="0" dirty="0">
                <a:solidFill>
                  <a:srgbClr val="569CD6"/>
                </a:solidFill>
                <a:effectLst/>
                <a:latin typeface="Lucida Console" panose="020B0609040504020204" pitchFamily="49" charset="0"/>
              </a:rPr>
              <a:t>match</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prefix</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"/1"</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action</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prefixRewrite</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a:solidFill>
                  <a:srgbClr val="569CD6"/>
                </a:solidFill>
                <a:effectLst/>
                <a:latin typeface="Lucida Console" panose="020B0609040504020204" pitchFamily="49" charset="0"/>
              </a:rPr>
              <a:t>targets</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 </a:t>
            </a:r>
            <a:r>
              <a:rPr lang="es-ES" sz="1400" b="0" dirty="0" err="1">
                <a:solidFill>
                  <a:srgbClr val="569CD6"/>
                </a:solidFill>
                <a:effectLst/>
                <a:latin typeface="Lucida Console" panose="020B0609040504020204" pitchFamily="49" charset="0"/>
              </a:rPr>
              <a:t>containerApp</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"&lt;APP1_CONTAINER_APP_NAME&gt;“</a:t>
            </a:r>
          </a:p>
          <a:p>
            <a:pPr>
              <a:lnSpc>
                <a:spcPts val="1425"/>
              </a:lnSpc>
              <a:buNone/>
            </a:pP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 </a:t>
            </a:r>
            <a:r>
              <a:rPr lang="es-ES" sz="1400" b="0" dirty="0" err="1">
                <a:solidFill>
                  <a:srgbClr val="569CD6"/>
                </a:solidFill>
                <a:effectLst/>
                <a:latin typeface="Lucida Console" panose="020B0609040504020204" pitchFamily="49" charset="0"/>
              </a:rPr>
              <a:t>description</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r>
              <a:rPr lang="es-ES" sz="1400" b="0" dirty="0" err="1">
                <a:solidFill>
                  <a:srgbClr val="CE9178"/>
                </a:solidFill>
                <a:effectLst/>
                <a:latin typeface="Lucida Console" panose="020B0609040504020204" pitchFamily="49" charset="0"/>
              </a:rPr>
              <a:t>Routing</a:t>
            </a:r>
            <a:r>
              <a:rPr lang="es-ES" sz="1400" b="0" dirty="0">
                <a:solidFill>
                  <a:srgbClr val="CE9178"/>
                </a:solidFill>
                <a:effectLst/>
                <a:latin typeface="Lucida Console" panose="020B0609040504020204" pitchFamily="49" charset="0"/>
              </a:rPr>
              <a:t> </a:t>
            </a:r>
            <a:r>
              <a:rPr lang="es-ES" sz="1400" b="0" dirty="0" err="1">
                <a:solidFill>
                  <a:srgbClr val="CE9178"/>
                </a:solidFill>
                <a:effectLst/>
                <a:latin typeface="Lucida Console" panose="020B0609040504020204" pitchFamily="49" charset="0"/>
              </a:rPr>
              <a:t>to</a:t>
            </a:r>
            <a:r>
              <a:rPr lang="es-ES" sz="1400" b="0" dirty="0">
                <a:solidFill>
                  <a:srgbClr val="CE9178"/>
                </a:solidFill>
                <a:effectLst/>
                <a:latin typeface="Lucida Console" panose="020B0609040504020204" pitchFamily="49" charset="0"/>
              </a:rPr>
              <a:t> App2"</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routes</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 </a:t>
            </a:r>
            <a:r>
              <a:rPr lang="es-ES" sz="1400" b="0" dirty="0">
                <a:solidFill>
                  <a:srgbClr val="569CD6"/>
                </a:solidFill>
                <a:effectLst/>
                <a:latin typeface="Lucida Console" panose="020B0609040504020204" pitchFamily="49" charset="0"/>
              </a:rPr>
              <a:t>match</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prefix</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"/2"</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action</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prefixRewrite</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 </a:t>
            </a:r>
            <a:r>
              <a:rPr lang="es-ES" sz="1400" b="0" dirty="0">
                <a:solidFill>
                  <a:srgbClr val="569CD6"/>
                </a:solidFill>
                <a:effectLst/>
                <a:latin typeface="Lucida Console" panose="020B0609040504020204" pitchFamily="49" charset="0"/>
              </a:rPr>
              <a:t>match</a:t>
            </a:r>
            <a:r>
              <a:rPr lang="es-ES" sz="1400" b="0" dirty="0">
                <a:solidFill>
                  <a:srgbClr val="CCCCCC"/>
                </a:solidFill>
                <a:effectLst/>
                <a:latin typeface="Lucida Console" panose="020B0609040504020204" pitchFamily="49" charset="0"/>
              </a:rPr>
              <a:t>:</a:t>
            </a:r>
          </a:p>
          <a:p>
            <a:pPr>
              <a:lnSpc>
                <a:spcPts val="1425"/>
              </a:lnSpc>
              <a:buNone/>
            </a:pPr>
            <a:r>
              <a:rPr lang="es-ES" sz="1400" b="0" dirty="0">
                <a:solidFill>
                  <a:srgbClr val="CCCCCC"/>
                </a:solidFill>
                <a:effectLst/>
                <a:latin typeface="Lucida Console" panose="020B0609040504020204" pitchFamily="49" charset="0"/>
              </a:rPr>
              <a:t>          </a:t>
            </a:r>
            <a:r>
              <a:rPr lang="es-ES" sz="1400" b="0" dirty="0" err="1">
                <a:solidFill>
                  <a:srgbClr val="569CD6"/>
                </a:solidFill>
                <a:effectLst/>
                <a:latin typeface="Lucida Console" panose="020B0609040504020204" pitchFamily="49" charset="0"/>
              </a:rPr>
              <a:t>prefix</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a:t>
            </a:r>
            <a:endParaRPr lang="es-ES" sz="1400" b="0" dirty="0">
              <a:solidFill>
                <a:srgbClr val="CCCCCC"/>
              </a:solidFill>
              <a:effectLst/>
              <a:latin typeface="Lucida Console" panose="020B0609040504020204" pitchFamily="49" charset="0"/>
            </a:endParaRPr>
          </a:p>
          <a:p>
            <a:pPr>
              <a:lnSpc>
                <a:spcPts val="1425"/>
              </a:lnSpc>
              <a:buNone/>
            </a:pPr>
            <a:r>
              <a:rPr lang="es-ES" sz="1400" b="0" dirty="0">
                <a:solidFill>
                  <a:srgbClr val="CCCCCC"/>
                </a:solidFill>
                <a:effectLst/>
                <a:latin typeface="Lucida Console" panose="020B0609040504020204" pitchFamily="49" charset="0"/>
              </a:rPr>
              <a:t>    </a:t>
            </a:r>
            <a:r>
              <a:rPr lang="es-ES" sz="1400" b="0" dirty="0">
                <a:solidFill>
                  <a:srgbClr val="569CD6"/>
                </a:solidFill>
                <a:effectLst/>
                <a:latin typeface="Lucida Console" panose="020B0609040504020204" pitchFamily="49" charset="0"/>
              </a:rPr>
              <a:t>targets</a:t>
            </a:r>
            <a:r>
              <a:rPr lang="es-ES" sz="1400" b="0" dirty="0">
                <a:solidFill>
                  <a:srgbClr val="CCCCCC"/>
                </a:solidFill>
                <a:effectLst/>
                <a:latin typeface="Lucida Console" panose="020B0609040504020204" pitchFamily="49" charset="0"/>
              </a:rPr>
              <a:t>:</a:t>
            </a:r>
          </a:p>
          <a:p>
            <a:pPr>
              <a:lnSpc>
                <a:spcPts val="1425"/>
              </a:lnSpc>
            </a:pPr>
            <a:r>
              <a:rPr lang="es-ES" sz="1400" b="0" dirty="0">
                <a:solidFill>
                  <a:srgbClr val="CCCCCC"/>
                </a:solidFill>
                <a:effectLst/>
                <a:latin typeface="Lucida Console" panose="020B0609040504020204" pitchFamily="49" charset="0"/>
              </a:rPr>
              <a:t>      - </a:t>
            </a:r>
            <a:r>
              <a:rPr lang="es-ES" sz="1400" b="0" dirty="0" err="1">
                <a:solidFill>
                  <a:srgbClr val="569CD6"/>
                </a:solidFill>
                <a:effectLst/>
                <a:latin typeface="Lucida Console" panose="020B0609040504020204" pitchFamily="49" charset="0"/>
              </a:rPr>
              <a:t>containerApp</a:t>
            </a:r>
            <a:r>
              <a:rPr lang="es-ES" sz="1400" b="0" dirty="0">
                <a:solidFill>
                  <a:srgbClr val="CCCCCC"/>
                </a:solidFill>
                <a:effectLst/>
                <a:latin typeface="Lucida Console" panose="020B0609040504020204" pitchFamily="49" charset="0"/>
              </a:rPr>
              <a:t>: </a:t>
            </a:r>
            <a:r>
              <a:rPr lang="es-ES" sz="1400" b="0" dirty="0">
                <a:solidFill>
                  <a:srgbClr val="CE9178"/>
                </a:solidFill>
                <a:effectLst/>
                <a:latin typeface="Lucida Console" panose="020B0609040504020204" pitchFamily="49" charset="0"/>
              </a:rPr>
              <a:t>"&lt;APP2_CONTAINER_APP_NAME&gt;"</a:t>
            </a:r>
            <a:endParaRPr lang="es-ES" sz="1400" b="0" dirty="0">
              <a:solidFill>
                <a:srgbClr val="CCCCCC"/>
              </a:solidFill>
              <a:effectLst/>
              <a:latin typeface="Lucida Console" panose="020B0609040504020204" pitchFamily="49" charset="0"/>
            </a:endParaRPr>
          </a:p>
        </p:txBody>
      </p:sp>
      <p:sp>
        <p:nvSpPr>
          <p:cNvPr id="7" name="Título 1">
            <a:extLst>
              <a:ext uri="{FF2B5EF4-FFF2-40B4-BE49-F238E27FC236}">
                <a16:creationId xmlns:a16="http://schemas.microsoft.com/office/drawing/2014/main" id="{C5C95EC8-4747-1ACE-74BB-FB5587C483A4}"/>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Rule-based routing (preview)</a:t>
            </a:r>
            <a:endParaRPr lang="es-ES" dirty="0"/>
          </a:p>
        </p:txBody>
      </p:sp>
    </p:spTree>
    <p:extLst>
      <p:ext uri="{BB962C8B-B14F-4D97-AF65-F5344CB8AC3E}">
        <p14:creationId xmlns:p14="http://schemas.microsoft.com/office/powerpoint/2010/main" val="9521799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9AD7-B457-3A11-1876-C1CE0CA108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C7EDDA-9B5A-1506-E69C-B15D309A870B}"/>
              </a:ext>
            </a:extLst>
          </p:cNvPr>
          <p:cNvSpPr>
            <a:spLocks noGrp="1"/>
          </p:cNvSpPr>
          <p:nvPr>
            <p:ph type="title"/>
          </p:nvPr>
        </p:nvSpPr>
        <p:spPr/>
        <p:txBody>
          <a:bodyPr/>
          <a:lstStyle/>
          <a:p>
            <a:r>
              <a:rPr lang="en-US" sz="6000" dirty="0"/>
              <a:t>Azure Container Apps </a:t>
            </a:r>
            <a:br>
              <a:rPr lang="en-US" sz="6000" dirty="0"/>
            </a:br>
            <a:r>
              <a:rPr lang="en-US" sz="6000" dirty="0"/>
              <a:t>Serverless GPUs</a:t>
            </a:r>
            <a:endParaRPr lang="en-US" sz="6000" i="1" dirty="0"/>
          </a:p>
        </p:txBody>
      </p:sp>
    </p:spTree>
    <p:extLst>
      <p:ext uri="{BB962C8B-B14F-4D97-AF65-F5344CB8AC3E}">
        <p14:creationId xmlns:p14="http://schemas.microsoft.com/office/powerpoint/2010/main" val="392519219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28DDE-370B-20C5-C06D-2A147C214D6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E492FB9-240B-B18B-DB54-0538EE551EC5}"/>
              </a:ext>
            </a:extLst>
          </p:cNvPr>
          <p:cNvSpPr txBox="1"/>
          <p:nvPr/>
        </p:nvSpPr>
        <p:spPr>
          <a:xfrm>
            <a:off x="302841" y="1062651"/>
            <a:ext cx="10287000" cy="5355312"/>
          </a:xfrm>
          <a:prstGeom prst="rect">
            <a:avLst/>
          </a:prstGeom>
          <a:noFill/>
        </p:spPr>
        <p:txBody>
          <a:bodyPr wrap="square">
            <a:spAutoFit/>
          </a:bodyPr>
          <a:lstStyle/>
          <a:p>
            <a:r>
              <a:rPr lang="en-US" dirty="0"/>
              <a:t>Azure Container Apps provides access to GPUs on-demand without you having to manage the underlying infrastructure. As a serverless feature, you only pay for GPUs in use. When enabled, the number of GPUs used for your app rises and falls to meet the load demands of your application. Serverless GPUs enable you to seamlessly run your workloads with automatic scaling, optimized cold start, per-second billing with scale down to zero when not in use, and reduced operational overhead.</a:t>
            </a:r>
          </a:p>
          <a:p>
            <a:endParaRPr lang="en-US" dirty="0"/>
          </a:p>
          <a:p>
            <a:r>
              <a:rPr lang="en-US" dirty="0"/>
              <a:t>Serverless GPUs are only supported for Consumption workload profiles. </a:t>
            </a:r>
            <a:r>
              <a:rPr lang="en-US" b="1" dirty="0"/>
              <a:t>The feature isn't supported for Consumption-only environments</a:t>
            </a:r>
            <a:r>
              <a:rPr lang="en-US" dirty="0"/>
              <a:t>.</a:t>
            </a:r>
          </a:p>
          <a:p>
            <a:endParaRPr lang="en-US" dirty="0"/>
          </a:p>
          <a:p>
            <a:endParaRPr lang="en-US" dirty="0"/>
          </a:p>
          <a:p>
            <a:endParaRPr lang="en-US" dirty="0"/>
          </a:p>
          <a:p>
            <a:endParaRPr lang="en-US" dirty="0"/>
          </a:p>
          <a:p>
            <a:endParaRPr lang="en-US" dirty="0"/>
          </a:p>
          <a:p>
            <a:r>
              <a:rPr lang="en-US" b="1" dirty="0"/>
              <a:t>Access to GPUs is only available after you request GPU quotas. You can submit your GPU quota request via a customer support case.</a:t>
            </a:r>
          </a:p>
          <a:p>
            <a:endParaRPr lang="en-US" b="1" dirty="0"/>
          </a:p>
          <a:p>
            <a:r>
              <a:rPr lang="en-US" b="1" dirty="0"/>
              <a:t>Customers with enterprise agreements and pay-as-you-go customers have A100 and T4 quota enabled by default.</a:t>
            </a:r>
          </a:p>
        </p:txBody>
      </p:sp>
      <p:sp>
        <p:nvSpPr>
          <p:cNvPr id="7" name="Título 1">
            <a:extLst>
              <a:ext uri="{FF2B5EF4-FFF2-40B4-BE49-F238E27FC236}">
                <a16:creationId xmlns:a16="http://schemas.microsoft.com/office/drawing/2014/main" id="{1CDB52C6-BAE2-3AA2-1042-9C6156A6A6E2}"/>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Azure Container Apps Serverless GPUs</a:t>
            </a:r>
            <a:endParaRPr lang="es-ES" dirty="0"/>
          </a:p>
        </p:txBody>
      </p:sp>
    </p:spTree>
    <p:extLst>
      <p:ext uri="{BB962C8B-B14F-4D97-AF65-F5344CB8AC3E}">
        <p14:creationId xmlns:p14="http://schemas.microsoft.com/office/powerpoint/2010/main" val="30842442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D14C-7802-8FD8-B28F-FAA7BBF17B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C5602E-9B0B-4963-2A05-8DED2611D4B5}"/>
              </a:ext>
            </a:extLst>
          </p:cNvPr>
          <p:cNvSpPr txBox="1"/>
          <p:nvPr/>
        </p:nvSpPr>
        <p:spPr>
          <a:xfrm>
            <a:off x="302841" y="1062651"/>
            <a:ext cx="10287000" cy="3693319"/>
          </a:xfrm>
          <a:prstGeom prst="rect">
            <a:avLst/>
          </a:prstGeom>
          <a:noFill/>
        </p:spPr>
        <p:txBody>
          <a:bodyPr wrap="square">
            <a:spAutoFit/>
          </a:bodyPr>
          <a:lstStyle/>
          <a:p>
            <a:r>
              <a:rPr lang="en-US" dirty="0"/>
              <a:t>When you use serverless GPUs in Container Apps, your apps get:</a:t>
            </a:r>
          </a:p>
          <a:p>
            <a:endParaRPr lang="en-US" dirty="0"/>
          </a:p>
          <a:p>
            <a:pPr marL="285750" indent="-285750">
              <a:buFont typeface="Arial" panose="020B0604020202020204" pitchFamily="34" charset="0"/>
              <a:buChar char="•"/>
            </a:pPr>
            <a:r>
              <a:rPr lang="en-US" dirty="0"/>
              <a:t>Scale-to zero GPUs: Support for automatic serverless scaling of NVIDIA A100 and NVIDIA T4 GPUs.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Per-second billing: Pay only for the GPU compute you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Built-in data governance: Your data never leaves the container boundary.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Flexible compute options: You can choose between the NVIDIA A100 or T4 GPU types.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Middle-layer for AI development: Bring your own model on a managed, serverless compute platform.</a:t>
            </a:r>
          </a:p>
        </p:txBody>
      </p:sp>
      <p:sp>
        <p:nvSpPr>
          <p:cNvPr id="7" name="Título 1">
            <a:extLst>
              <a:ext uri="{FF2B5EF4-FFF2-40B4-BE49-F238E27FC236}">
                <a16:creationId xmlns:a16="http://schemas.microsoft.com/office/drawing/2014/main" id="{4006ADE2-391E-03FA-C3E3-5C6EA4923E56}"/>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Azure Container Apps Serverless GPUs</a:t>
            </a:r>
            <a:endParaRPr lang="es-ES" dirty="0"/>
          </a:p>
        </p:txBody>
      </p:sp>
    </p:spTree>
    <p:extLst>
      <p:ext uri="{BB962C8B-B14F-4D97-AF65-F5344CB8AC3E}">
        <p14:creationId xmlns:p14="http://schemas.microsoft.com/office/powerpoint/2010/main" val="1193036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24E2B-8C87-46A2-D66C-350B8C09073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C163FAA-CAC9-A88F-4595-2883ABDC7DF1}"/>
              </a:ext>
            </a:extLst>
          </p:cNvPr>
          <p:cNvSpPr txBox="1"/>
          <p:nvPr/>
        </p:nvSpPr>
        <p:spPr>
          <a:xfrm>
            <a:off x="302841" y="1062651"/>
            <a:ext cx="10287000" cy="3139321"/>
          </a:xfrm>
          <a:prstGeom prst="rect">
            <a:avLst/>
          </a:prstGeom>
          <a:noFill/>
        </p:spPr>
        <p:txBody>
          <a:bodyPr wrap="square">
            <a:spAutoFit/>
          </a:bodyPr>
          <a:lstStyle/>
          <a:p>
            <a:pPr marL="285750" indent="-285750">
              <a:buFont typeface="Arial" panose="020B0604020202020204" pitchFamily="34" charset="0"/>
              <a:buChar char="•"/>
            </a:pPr>
            <a:r>
              <a:rPr lang="en-US" dirty="0"/>
              <a:t>CUDA version: Serverless GPUs support the latest CUDA version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 limitations:</a:t>
            </a:r>
          </a:p>
          <a:p>
            <a:pPr marL="809271" lvl="1" indent="-342900">
              <a:buFont typeface="Courier New" panose="02070309020205020404" pitchFamily="49" charset="0"/>
              <a:buChar char="o"/>
            </a:pPr>
            <a:r>
              <a:rPr lang="en-US" dirty="0"/>
              <a:t>Only one container in an app can use the GPU at a time. If you have multiple containers in an app, the first container gets access to the GPU.</a:t>
            </a:r>
          </a:p>
          <a:p>
            <a:pPr marL="809271" lvl="1" indent="-342900">
              <a:buFont typeface="Courier New" panose="02070309020205020404" pitchFamily="49" charset="0"/>
              <a:buChar char="o"/>
            </a:pPr>
            <a:r>
              <a:rPr lang="en-US" dirty="0"/>
              <a:t>Multiple apps can share the same GPU workload profile but each requires their own replica.</a:t>
            </a:r>
          </a:p>
          <a:p>
            <a:pPr marL="809271" lvl="1" indent="-342900">
              <a:buFont typeface="Courier New" panose="02070309020205020404" pitchFamily="49" charset="0"/>
              <a:buChar char="o"/>
            </a:pPr>
            <a:r>
              <a:rPr lang="en-US" dirty="0"/>
              <a:t>Multi and fractional GPU replicas aren't supported.</a:t>
            </a:r>
          </a:p>
          <a:p>
            <a:pPr marL="809271" lvl="1" indent="-342900">
              <a:buFont typeface="Courier New" panose="02070309020205020404" pitchFamily="49" charset="0"/>
              <a:buChar char="o"/>
            </a:pPr>
            <a:r>
              <a:rPr lang="en-US" dirty="0"/>
              <a:t>The first container in your application gets access to the GPU.</a:t>
            </a:r>
          </a:p>
          <a:p>
            <a:pPr marL="752121"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IP addresses: Consumption GPUs use one IP address per replica when you set up integration with your own virtual network.</a:t>
            </a:r>
          </a:p>
        </p:txBody>
      </p:sp>
      <p:sp>
        <p:nvSpPr>
          <p:cNvPr id="7" name="Título 1">
            <a:extLst>
              <a:ext uri="{FF2B5EF4-FFF2-40B4-BE49-F238E27FC236}">
                <a16:creationId xmlns:a16="http://schemas.microsoft.com/office/drawing/2014/main" id="{38559547-1F71-F4C0-8540-94FF76DF01DE}"/>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Azure Container Apps Serverless GPUs</a:t>
            </a:r>
            <a:endParaRPr lang="es-ES" dirty="0"/>
          </a:p>
        </p:txBody>
      </p:sp>
    </p:spTree>
    <p:extLst>
      <p:ext uri="{BB962C8B-B14F-4D97-AF65-F5344CB8AC3E}">
        <p14:creationId xmlns:p14="http://schemas.microsoft.com/office/powerpoint/2010/main" val="9445134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EDB61F-4F39-57F6-4C03-CB57859F0C10}"/>
              </a:ext>
            </a:extLst>
          </p:cNvPr>
          <p:cNvPicPr>
            <a:picLocks noChangeAspect="1"/>
          </p:cNvPicPr>
          <p:nvPr/>
        </p:nvPicPr>
        <p:blipFill>
          <a:blip r:embed="rId2"/>
          <a:stretch>
            <a:fillRect/>
          </a:stretch>
        </p:blipFill>
        <p:spPr>
          <a:xfrm>
            <a:off x="2255837" y="64960"/>
            <a:ext cx="8001000" cy="6930607"/>
          </a:xfrm>
          <a:prstGeom prst="rect">
            <a:avLst/>
          </a:prstGeom>
        </p:spPr>
      </p:pic>
    </p:spTree>
    <p:extLst>
      <p:ext uri="{BB962C8B-B14F-4D97-AF65-F5344CB8AC3E}">
        <p14:creationId xmlns:p14="http://schemas.microsoft.com/office/powerpoint/2010/main" val="1414234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9872-08D3-30CA-39F5-D414DEC4B996}"/>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D5A3AB76-8A76-0326-5914-01B959CB3F85}"/>
              </a:ext>
            </a:extLst>
          </p:cNvPr>
          <p:cNvSpPr txBox="1">
            <a:spLocks/>
          </p:cNvSpPr>
          <p:nvPr/>
        </p:nvSpPr>
        <p:spPr>
          <a:xfrm>
            <a:off x="274639" y="295274"/>
            <a:ext cx="118871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Azure Container Apps Serverless GPUs</a:t>
            </a:r>
            <a:endParaRPr lang="es-ES" dirty="0"/>
          </a:p>
        </p:txBody>
      </p:sp>
      <p:pic>
        <p:nvPicPr>
          <p:cNvPr id="9" name="Picture 8">
            <a:extLst>
              <a:ext uri="{FF2B5EF4-FFF2-40B4-BE49-F238E27FC236}">
                <a16:creationId xmlns:a16="http://schemas.microsoft.com/office/drawing/2014/main" id="{D1ACEBE2-ADEB-9AB8-E268-1D2234DFF1F2}"/>
              </a:ext>
            </a:extLst>
          </p:cNvPr>
          <p:cNvPicPr>
            <a:picLocks noChangeAspect="1"/>
          </p:cNvPicPr>
          <p:nvPr/>
        </p:nvPicPr>
        <p:blipFill>
          <a:blip r:embed="rId2"/>
          <a:stretch>
            <a:fillRect/>
          </a:stretch>
        </p:blipFill>
        <p:spPr>
          <a:xfrm>
            <a:off x="175402" y="1771614"/>
            <a:ext cx="12091134" cy="3630648"/>
          </a:xfrm>
          <a:prstGeom prst="rect">
            <a:avLst/>
          </a:prstGeom>
        </p:spPr>
      </p:pic>
    </p:spTree>
    <p:extLst>
      <p:ext uri="{BB962C8B-B14F-4D97-AF65-F5344CB8AC3E}">
        <p14:creationId xmlns:p14="http://schemas.microsoft.com/office/powerpoint/2010/main" val="28900095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07F2-3032-25DD-B96F-9F3DAEFD0F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111EF-CDF9-D637-221A-91864D978B32}"/>
              </a:ext>
            </a:extLst>
          </p:cNvPr>
          <p:cNvSpPr>
            <a:spLocks noGrp="1"/>
          </p:cNvSpPr>
          <p:nvPr>
            <p:ph type="title"/>
          </p:nvPr>
        </p:nvSpPr>
        <p:spPr/>
        <p:txBody>
          <a:bodyPr/>
          <a:lstStyle/>
          <a:p>
            <a:r>
              <a:rPr lang="en-US" sz="6000" dirty="0"/>
              <a:t>Azure Container Apps</a:t>
            </a:r>
            <a:br>
              <a:rPr lang="en-US" sz="6000" dirty="0"/>
            </a:br>
            <a:r>
              <a:rPr lang="en-US" sz="6000" dirty="0"/>
              <a:t>+ .NET Aspire</a:t>
            </a:r>
            <a:br>
              <a:rPr lang="en-US" sz="6000" dirty="0"/>
            </a:br>
            <a:r>
              <a:rPr lang="en-US" sz="6000" dirty="0"/>
              <a:t>+ </a:t>
            </a:r>
            <a:r>
              <a:rPr lang="en-US" sz="6000"/>
              <a:t>Azure Functions</a:t>
            </a:r>
            <a:endParaRPr lang="en-US" sz="6000" i="1" dirty="0"/>
          </a:p>
        </p:txBody>
      </p:sp>
    </p:spTree>
    <p:extLst>
      <p:ext uri="{BB962C8B-B14F-4D97-AF65-F5344CB8AC3E}">
        <p14:creationId xmlns:p14="http://schemas.microsoft.com/office/powerpoint/2010/main" val="28380906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EC599-9AE6-BC8C-35F0-0C17E6BD7E17}"/>
              </a:ext>
            </a:extLst>
          </p:cNvPr>
          <p:cNvPicPr>
            <a:picLocks noChangeAspect="1"/>
          </p:cNvPicPr>
          <p:nvPr/>
        </p:nvPicPr>
        <p:blipFill>
          <a:blip r:embed="rId2"/>
          <a:stretch>
            <a:fillRect/>
          </a:stretch>
        </p:blipFill>
        <p:spPr>
          <a:xfrm>
            <a:off x="120582" y="296862"/>
            <a:ext cx="12195310" cy="6149898"/>
          </a:xfrm>
          <a:prstGeom prst="rect">
            <a:avLst/>
          </a:prstGeom>
        </p:spPr>
      </p:pic>
    </p:spTree>
    <p:extLst>
      <p:ext uri="{BB962C8B-B14F-4D97-AF65-F5344CB8AC3E}">
        <p14:creationId xmlns:p14="http://schemas.microsoft.com/office/powerpoint/2010/main" val="1616225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4038" y="2506662"/>
            <a:ext cx="10998199" cy="1142984"/>
          </a:xfrm>
          <a:noFill/>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6000" b="0" i="0"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Azure Container Apps</a:t>
            </a:r>
            <a:endParaRPr kumimoji="0" lang="es-ES" sz="6000" b="0" i="1"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ext Placeholder 4"/>
          <p:cNvSpPr>
            <a:spLocks noGrp="1"/>
          </p:cNvSpPr>
          <p:nvPr>
            <p:ph type="body" sz="quarter" idx="12"/>
          </p:nvPr>
        </p:nvSpPr>
        <p:spPr>
          <a:xfrm>
            <a:off x="554038" y="3573446"/>
            <a:ext cx="10998198" cy="1031863"/>
          </a:xfrm>
          <a:noFill/>
        </p:spPr>
        <p:txBody>
          <a:bodyPr/>
          <a:lstStyle/>
          <a:p>
            <a:r>
              <a:rPr kumimoji="0" lang="es-ES" sz="3200" b="0" i="1" u="none" strike="noStrike" kern="1200" cap="none" spc="0" normalizeH="0" baseline="0" noProof="0" dirty="0" err="1">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Where</a:t>
            </a:r>
            <a:r>
              <a:rPr kumimoji="0" lang="es-ES" sz="3200" b="0" i="1"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 </a:t>
            </a:r>
            <a:r>
              <a:rPr kumimoji="0" lang="es-ES" sz="3200" b="0" i="1" u="none" strike="noStrike" kern="1200" cap="none" spc="0" normalizeH="0" baseline="0" noProof="0" dirty="0" err="1">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Dev’s</a:t>
            </a:r>
            <a:r>
              <a:rPr kumimoji="0" lang="es-ES" sz="3200" b="0" i="1"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 Dreams Come True</a:t>
            </a:r>
            <a:endParaRPr lang="pt-BR" dirty="0"/>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Azure Functions</a:t>
            </a:r>
          </a:p>
        </p:txBody>
      </p:sp>
      <p:sp>
        <p:nvSpPr>
          <p:cNvPr id="5" name="Text Placeholder 4"/>
          <p:cNvSpPr>
            <a:spLocks noGrp="1"/>
          </p:cNvSpPr>
          <p:nvPr>
            <p:ph type="body" sz="quarter" idx="10"/>
          </p:nvPr>
        </p:nvSpPr>
        <p:spPr>
          <a:xfrm>
            <a:off x="274638" y="2072265"/>
            <a:ext cx="5181599" cy="1711238"/>
          </a:xfrm>
        </p:spPr>
        <p:txBody>
          <a:bodyPr/>
          <a:lstStyle/>
          <a:p>
            <a:r>
              <a:rPr lang="en-US" sz="3200"/>
              <a:t>Serverless</a:t>
            </a:r>
          </a:p>
          <a:p>
            <a:r>
              <a:rPr lang="en-US" sz="3200"/>
              <a:t>Event based</a:t>
            </a:r>
          </a:p>
          <a:p>
            <a:r>
              <a:rPr lang="en-US" sz="3200"/>
              <a:t>…</a:t>
            </a:r>
          </a:p>
        </p:txBody>
      </p:sp>
      <p:sp>
        <p:nvSpPr>
          <p:cNvPr id="6" name="Text Placeholder 4"/>
          <p:cNvSpPr txBox="1">
            <a:spLocks/>
          </p:cNvSpPr>
          <p:nvPr/>
        </p:nvSpPr>
        <p:spPr>
          <a:xfrm>
            <a:off x="274637" y="982662"/>
            <a:ext cx="7467599"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Reusable nanoservices</a:t>
            </a:r>
          </a:p>
        </p:txBody>
      </p:sp>
      <p:pic>
        <p:nvPicPr>
          <p:cNvPr id="7" name="Picture 6"/>
          <p:cNvPicPr>
            <a:picLocks noChangeAspect="1"/>
          </p:cNvPicPr>
          <p:nvPr/>
        </p:nvPicPr>
        <p:blipFill>
          <a:blip r:embed="rId3"/>
          <a:stretch>
            <a:fillRect/>
          </a:stretch>
        </p:blipFill>
        <p:spPr>
          <a:xfrm>
            <a:off x="5684837" y="1722050"/>
            <a:ext cx="6207811" cy="3816892"/>
          </a:xfrm>
          <a:prstGeom prst="rect">
            <a:avLst/>
          </a:prstGeom>
        </p:spPr>
      </p:pic>
    </p:spTree>
    <p:extLst>
      <p:ext uri="{BB962C8B-B14F-4D97-AF65-F5344CB8AC3E}">
        <p14:creationId xmlns:p14="http://schemas.microsoft.com/office/powerpoint/2010/main" val="14778532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863AB0A-1C1F-8D86-F448-05858A96AEAB}"/>
              </a:ext>
              <a:ext uri="{C183D7F6-B498-43B3-948B-1728B52AA6E4}">
                <adec:decorative xmlns:adec="http://schemas.microsoft.com/office/drawing/2017/decorative" val="1"/>
              </a:ext>
            </a:extLst>
          </p:cNvPr>
          <p:cNvSpPr/>
          <p:nvPr/>
        </p:nvSpPr>
        <p:spPr bwMode="auto">
          <a:xfrm>
            <a:off x="2472375" y="2071725"/>
            <a:ext cx="2012622" cy="2870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22" name="Tech intensity">
            <a:extLst>
              <a:ext uri="{FF2B5EF4-FFF2-40B4-BE49-F238E27FC236}">
                <a16:creationId xmlns:a16="http://schemas.microsoft.com/office/drawing/2014/main" id="{26CDDE80-E827-0BCD-17BF-8968E2FB7598}"/>
              </a:ext>
            </a:extLst>
          </p:cNvPr>
          <p:cNvSpPr txBox="1">
            <a:spLocks/>
          </p:cNvSpPr>
          <p:nvPr/>
        </p:nvSpPr>
        <p:spPr bwMode="auto">
          <a:xfrm>
            <a:off x="1874837" y="1135062"/>
            <a:ext cx="9361714"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defTabSz="932742" rtl="0" eaLnBrk="1" latinLnBrk="0" hangingPunct="1">
              <a:lnSpc>
                <a:spcPct val="100000"/>
              </a:lnSpc>
              <a:spcBef>
                <a:spcPct val="0"/>
              </a:spcBef>
              <a:spcAft>
                <a:spcPts val="0"/>
              </a:spcAft>
              <a:buClr>
                <a:schemeClr val="dk1"/>
              </a:buClr>
              <a:buSzPts val="2800"/>
              <a:buFont typeface="Kulim Park"/>
              <a:buNone/>
              <a:defRPr lang="en-US" sz="3600" b="0" i="0" u="none" strike="noStrike"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sym typeface="Kulim Park"/>
              </a:defRPr>
            </a:lvl1pPr>
            <a:lvl2pPr marR="0" lvl="1"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2pPr>
            <a:lvl3pPr marR="0" lvl="2"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3pPr>
            <a:lvl4pPr marR="0" lvl="3"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4pPr>
            <a:lvl5pPr marR="0" lvl="4"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5pPr>
            <a:lvl6pPr marR="0" lvl="5"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6pPr>
            <a:lvl7pPr marR="0" lvl="6"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7pPr>
            <a:lvl8pPr marR="0" lvl="7"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8pPr>
            <a:lvl9pPr marR="0" lvl="8" algn="l" rtl="0">
              <a:lnSpc>
                <a:spcPct val="80000"/>
              </a:lnSpc>
              <a:spcBef>
                <a:spcPts val="0"/>
              </a:spcBef>
              <a:spcAft>
                <a:spcPts val="0"/>
              </a:spcAft>
              <a:buClr>
                <a:schemeClr val="dk1"/>
              </a:buClr>
              <a:buSzPts val="2800"/>
              <a:buFont typeface="Kulim Park"/>
              <a:buNone/>
              <a:defRPr sz="2800" b="1" i="0" u="none" strike="noStrike" cap="none">
                <a:solidFill>
                  <a:schemeClr val="dk1"/>
                </a:solidFill>
                <a:latin typeface="Kulim Park"/>
                <a:ea typeface="Kulim Park"/>
                <a:cs typeface="Kulim Park"/>
                <a:sym typeface="Kulim Park"/>
              </a:defRPr>
            </a:lvl9pPr>
          </a:lstStyle>
          <a:p>
            <a:pPr algn="ctr" defTabSz="932563">
              <a:lnSpc>
                <a:spcPct val="90000"/>
              </a:lnSpc>
              <a:buClrTx/>
              <a:buSzTx/>
              <a:buFontTx/>
              <a:buNone/>
              <a:defRPr/>
            </a:pPr>
            <a:r>
              <a:rPr lang="es-ES" dirty="0">
                <a:solidFill>
                  <a:schemeClr val="tx1"/>
                </a:solidFill>
                <a:latin typeface="Segoe UI Semibold"/>
                <a:ea typeface="Segoe UI" pitchFamily="34" charset="0"/>
              </a:rPr>
              <a:t>Azure Functions</a:t>
            </a:r>
          </a:p>
        </p:txBody>
      </p:sp>
      <p:sp>
        <p:nvSpPr>
          <p:cNvPr id="23" name="TextBox 22">
            <a:extLst>
              <a:ext uri="{FF2B5EF4-FFF2-40B4-BE49-F238E27FC236}">
                <a16:creationId xmlns:a16="http://schemas.microsoft.com/office/drawing/2014/main" id="{C34E7A4E-164A-7DF7-8D90-5E5EDBA72E1C}"/>
              </a:ext>
            </a:extLst>
          </p:cNvPr>
          <p:cNvSpPr txBox="1"/>
          <p:nvPr/>
        </p:nvSpPr>
        <p:spPr>
          <a:xfrm>
            <a:off x="909759" y="1593959"/>
            <a:ext cx="11018519" cy="307777"/>
          </a:xfrm>
          <a:prstGeom prst="rect">
            <a:avLst/>
          </a:prstGeom>
          <a:noFill/>
        </p:spPr>
        <p:txBody>
          <a:bodyPr wrap="square" lIns="0" tIns="45720" rIns="0" bIns="45720" anchor="t">
            <a:spAutoFit/>
          </a:bodyPr>
          <a:lstStyle/>
          <a:p>
            <a:pPr algn="ctr"/>
            <a:r>
              <a:rPr lang="en-US" b="1" dirty="0">
                <a:solidFill>
                  <a:schemeClr val="tx1"/>
                </a:solidFill>
                <a:latin typeface="Kulim Park" panose="020B0604020202020204" charset="0"/>
              </a:rPr>
              <a:t>An event-driven, serverless compute service that accelerates app development</a:t>
            </a:r>
          </a:p>
        </p:txBody>
      </p:sp>
      <p:sp>
        <p:nvSpPr>
          <p:cNvPr id="24" name="Rectangle 23">
            <a:extLst>
              <a:ext uri="{FF2B5EF4-FFF2-40B4-BE49-F238E27FC236}">
                <a16:creationId xmlns:a16="http://schemas.microsoft.com/office/drawing/2014/main" id="{6677C279-40EB-513E-FCD5-AB28AC803E78}"/>
              </a:ext>
              <a:ext uri="{C183D7F6-B498-43B3-948B-1728B52AA6E4}">
                <adec:decorative xmlns:adec="http://schemas.microsoft.com/office/drawing/2017/decorative" val="1"/>
              </a:ext>
            </a:extLst>
          </p:cNvPr>
          <p:cNvSpPr/>
          <p:nvPr/>
        </p:nvSpPr>
        <p:spPr bwMode="auto">
          <a:xfrm>
            <a:off x="4494538" y="2092557"/>
            <a:ext cx="2261213" cy="294005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End-to-end development experience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Local end-to-end development experience with Functions</a:t>
            </a:r>
            <a:r>
              <a:rPr kumimoji="0" lang="en-US" sz="1200" b="0" i="0" u="none" strike="noStrike" kern="1200" cap="none" spc="0" normalizeH="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from building and debugging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locally on major platforms like Windows, macOS, and Linux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to deploying and monitoring in the cloud</a:t>
            </a:r>
          </a:p>
        </p:txBody>
      </p:sp>
      <p:sp>
        <p:nvSpPr>
          <p:cNvPr id="25" name="Rectangle 24">
            <a:extLst>
              <a:ext uri="{FF2B5EF4-FFF2-40B4-BE49-F238E27FC236}">
                <a16:creationId xmlns:a16="http://schemas.microsoft.com/office/drawing/2014/main" id="{5B6E66B0-A099-DDCC-EBDC-481B43B561F3}"/>
              </a:ext>
              <a:ext uri="{C183D7F6-B498-43B3-948B-1728B52AA6E4}">
                <adec:decorative xmlns:adec="http://schemas.microsoft.com/office/drawing/2017/decorative" val="1"/>
              </a:ext>
            </a:extLst>
          </p:cNvPr>
          <p:cNvSpPr/>
          <p:nvPr/>
        </p:nvSpPr>
        <p:spPr bwMode="auto">
          <a:xfrm>
            <a:off x="6950096" y="2071725"/>
            <a:ext cx="1732498" cy="300355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Hosting options flexibility</a:t>
            </a:r>
          </a:p>
          <a:p>
            <a:pPr marL="0" marR="0" lvl="0" indent="0" algn="l" defTabSz="448193" rtl="0" eaLnBrk="1" fontAlgn="auto" latinLnBrk="0" hangingPunct="1">
              <a:spcBef>
                <a:spcPts val="0"/>
              </a:spcBef>
              <a:spcAft>
                <a:spcPts val="18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Choose the host environments that better fits your business needs without compromising development experience</a:t>
            </a:r>
          </a:p>
        </p:txBody>
      </p:sp>
      <p:sp>
        <p:nvSpPr>
          <p:cNvPr id="26" name="Rectangle 25">
            <a:extLst>
              <a:ext uri="{FF2B5EF4-FFF2-40B4-BE49-F238E27FC236}">
                <a16:creationId xmlns:a16="http://schemas.microsoft.com/office/drawing/2014/main" id="{DA60B53D-252A-A9A1-33A4-0A6BA93EC63C}"/>
              </a:ext>
              <a:ext uri="{C183D7F6-B498-43B3-948B-1728B52AA6E4}">
                <adec:decorative xmlns:adec="http://schemas.microsoft.com/office/drawing/2017/decorative" val="1"/>
              </a:ext>
            </a:extLst>
          </p:cNvPr>
          <p:cNvSpPr/>
          <p:nvPr/>
        </p:nvSpPr>
        <p:spPr bwMode="auto">
          <a:xfrm>
            <a:off x="8876939" y="2071725"/>
            <a:ext cx="1787723" cy="285437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Fully managed and cost-effective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Automated and flexible scaling based on your workload </a:t>
            </a:r>
            <a:b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volume, keeping the focus on adding value instead of managing infrastructure</a:t>
            </a:r>
          </a:p>
        </p:txBody>
      </p:sp>
      <p:pic>
        <p:nvPicPr>
          <p:cNvPr id="27" name="Graphic 26">
            <a:extLst>
              <a:ext uri="{FF2B5EF4-FFF2-40B4-BE49-F238E27FC236}">
                <a16:creationId xmlns:a16="http://schemas.microsoft.com/office/drawing/2014/main" id="{9E47DDAB-556E-CBFA-B8CB-419C573C7F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2834" y="828202"/>
            <a:ext cx="802329" cy="802329"/>
          </a:xfrm>
          <a:prstGeom prst="rect">
            <a:avLst/>
          </a:prstGeom>
          <a:effectLst/>
        </p:spPr>
      </p:pic>
      <p:sp>
        <p:nvSpPr>
          <p:cNvPr id="28" name="Rectangle 27">
            <a:extLst>
              <a:ext uri="{FF2B5EF4-FFF2-40B4-BE49-F238E27FC236}">
                <a16:creationId xmlns:a16="http://schemas.microsoft.com/office/drawing/2014/main" id="{04E52B4B-A1FA-33AA-7FD4-99C7F823991D}"/>
              </a:ext>
              <a:ext uri="{C183D7F6-B498-43B3-948B-1728B52AA6E4}">
                <adec:decorative xmlns:adec="http://schemas.microsoft.com/office/drawing/2017/decorative" val="1"/>
              </a:ext>
            </a:extLst>
          </p:cNvPr>
          <p:cNvSpPr/>
          <p:nvPr/>
        </p:nvSpPr>
        <p:spPr bwMode="auto">
          <a:xfrm>
            <a:off x="2038980" y="2109874"/>
            <a:ext cx="2261213" cy="294005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lvl="0" defTabSz="448193">
              <a:spcAft>
                <a:spcPts val="1800"/>
              </a:spcAft>
              <a:defRPr/>
            </a:pPr>
            <a:r>
              <a:rPr lang="en-US" sz="1600" dirty="0">
                <a:solidFill>
                  <a:schemeClr val="tx1"/>
                </a:solidFill>
                <a:latin typeface="Segoe UI Semibold" panose="020B0702040204020203" pitchFamily="34" charset="0"/>
                <a:cs typeface="Segoe UI Semibold" panose="020B0702040204020203" pitchFamily="34" charset="0"/>
              </a:rPr>
              <a:t>Integrated programming model </a:t>
            </a:r>
          </a:p>
          <a:p>
            <a:pPr lvl="0" defTabSz="448193">
              <a:defRPr/>
            </a:pPr>
            <a:r>
              <a:rPr lang="en-US" sz="1600" dirty="0">
                <a:solidFill>
                  <a:schemeClr val="tx1"/>
                </a:solidFill>
                <a:latin typeface="Segoe UI Semilight" panose="020B0402040204020203" pitchFamily="34" charset="0"/>
                <a:cs typeface="Segoe UI Semilight" panose="020B0402040204020203" pitchFamily="34" charset="0"/>
              </a:rPr>
              <a:t>Supported various triggers and bindings to define when a function is invoked and to what data sources it connects</a:t>
            </a:r>
          </a:p>
        </p:txBody>
      </p:sp>
    </p:spTree>
    <p:extLst>
      <p:ext uri="{BB962C8B-B14F-4D97-AF65-F5344CB8AC3E}">
        <p14:creationId xmlns:p14="http://schemas.microsoft.com/office/powerpoint/2010/main" val="21827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3.95833E-6 3.7037E-7 L -3.95833E-6 0.03495 " pathEditMode="relative" rAng="0" ptsTypes="AA">
                                      <p:cBhvr>
                                        <p:cTn id="9" dur="500" spd="-100000" fill="hold"/>
                                        <p:tgtEl>
                                          <p:spTgt spid="20"/>
                                        </p:tgtEl>
                                        <p:attrNameLst>
                                          <p:attrName>ppt_x</p:attrName>
                                          <p:attrName>ppt_y</p:attrName>
                                        </p:attrNameLst>
                                      </p:cBhvr>
                                      <p:rCtr x="0" y="1736"/>
                                    </p:animMotion>
                                  </p:childTnLst>
                                </p:cTn>
                              </p:par>
                              <p:par>
                                <p:cTn id="10" presetID="10" presetClass="entr" presetSubtype="0" fill="hold" grpId="0" nodeType="withEffect">
                                  <p:stCondLst>
                                    <p:cond delay="1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100"/>
                                  </p:stCondLst>
                                  <p:childTnLst>
                                    <p:animMotion origin="layout" path="M 4.58333E-6 3.7037E-7 L 4.58333E-6 0.03495 " pathEditMode="relative" rAng="0" ptsTypes="AA">
                                      <p:cBhvr>
                                        <p:cTn id="14" dur="500" spd="-100000" fill="hold"/>
                                        <p:tgtEl>
                                          <p:spTgt spid="24"/>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200"/>
                                  </p:stCondLst>
                                  <p:childTnLst>
                                    <p:animMotion origin="layout" path="M 3.125E-6 3.7037E-7 L 3.125E-6 0.03495 " pathEditMode="relative" rAng="0" ptsTypes="AA">
                                      <p:cBhvr>
                                        <p:cTn id="19" dur="500" spd="-100000" fill="hold"/>
                                        <p:tgtEl>
                                          <p:spTgt spid="25"/>
                                        </p:tgtEl>
                                        <p:attrNameLst>
                                          <p:attrName>ppt_x</p:attrName>
                                          <p:attrName>ppt_y</p:attrName>
                                        </p:attrNameLst>
                                      </p:cBhvr>
                                      <p:rCtr x="0" y="1736"/>
                                    </p:animMotion>
                                  </p:childTnLst>
                                </p:cTn>
                              </p:par>
                              <p:par>
                                <p:cTn id="20" presetID="10" presetClass="entr" presetSubtype="0" fill="hold" grpId="0" nodeType="withEffect">
                                  <p:stCondLst>
                                    <p:cond delay="3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grpId="1" nodeType="withEffect">
                                  <p:stCondLst>
                                    <p:cond delay="300"/>
                                  </p:stCondLst>
                                  <p:childTnLst>
                                    <p:animMotion origin="layout" path="M 1.66667E-6 3.7037E-7 L 1.66667E-6 0.03495 " pathEditMode="relative" rAng="0" ptsTypes="AA">
                                      <p:cBhvr>
                                        <p:cTn id="24" dur="500" spd="-100000" fill="hold"/>
                                        <p:tgtEl>
                                          <p:spTgt spid="26"/>
                                        </p:tgtEl>
                                        <p:attrNameLst>
                                          <p:attrName>ppt_x</p:attrName>
                                          <p:attrName>ppt_y</p:attrName>
                                        </p:attrNameLst>
                                      </p:cBhvr>
                                      <p:rCtr x="0" y="1736"/>
                                    </p:animMotion>
                                  </p:childTnLst>
                                </p:cTn>
                              </p:par>
                              <p:par>
                                <p:cTn id="25" presetID="10" presetClass="entr" presetSubtype="0" fill="hold" grpId="0" nodeType="withEffect">
                                  <p:stCondLst>
                                    <p:cond delay="1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100"/>
                                  </p:stCondLst>
                                  <p:childTnLst>
                                    <p:animMotion origin="layout" path="M 4.58333E-6 3.7037E-7 L 4.58333E-6 0.03495 " pathEditMode="relative" rAng="0" ptsTypes="AA">
                                      <p:cBhvr>
                                        <p:cTn id="29" dur="500" spd="-100000" fill="hold"/>
                                        <p:tgtEl>
                                          <p:spTgt spid="2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4" grpId="0" animBg="1"/>
      <p:bldP spid="24" grpId="1" animBg="1"/>
      <p:bldP spid="25" grpId="0" animBg="1"/>
      <p:bldP spid="25" grpId="1" animBg="1"/>
      <p:bldP spid="26" grpId="0" animBg="1"/>
      <p:bldP spid="26" grpId="1" animBg="1"/>
      <p:bldP spid="28" grpId="0" animBg="1"/>
      <p:bldP spid="2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Subject B</a:t>
            </a:r>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srcRect t="9344" b="9344"/>
          <a:stretch>
            <a:fillRect/>
          </a:stretch>
        </p:blipFill>
        <p:spPr>
          <a:xfrm>
            <a:off x="0" y="0"/>
            <a:ext cx="12449175" cy="6992938"/>
          </a:xfrm>
          <a:blipFill>
            <a:blip r:embed="rId3"/>
            <a:stretch>
              <a:fillRect/>
            </a:stretch>
          </a:blipFill>
        </p:spPr>
      </p:pic>
      <p:sp>
        <p:nvSpPr>
          <p:cNvPr id="4" name="Rectangle 3"/>
          <p:cNvSpPr/>
          <p:nvPr/>
        </p:nvSpPr>
        <p:spPr bwMode="auto">
          <a:xfrm>
            <a:off x="-1" y="-13854"/>
            <a:ext cx="5608638" cy="7020295"/>
          </a:xfrm>
          <a:prstGeom prst="rect">
            <a:avLst/>
          </a:prstGeom>
          <a:gradFill flip="none" rotWithShape="1">
            <a:gsLst>
              <a:gs pos="52000">
                <a:srgbClr val="000000"/>
              </a:gs>
              <a:gs pos="74000">
                <a:schemeClr val="bg2">
                  <a:lumMod val="10000"/>
                  <a:alpha val="73000"/>
                </a:schemeClr>
              </a:gs>
              <a:gs pos="100000">
                <a:schemeClr val="bg2">
                  <a:lumMod val="1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563" y="974"/>
            <a:ext cx="3328200" cy="7005467"/>
          </a:xfrm>
          <a:prstGeom prst="rect">
            <a:avLst/>
          </a:prstGeom>
          <a:gradFill flip="none" rotWithShape="1">
            <a:gsLst>
              <a:gs pos="0">
                <a:srgbClr val="000000"/>
              </a:gs>
              <a:gs pos="48000">
                <a:schemeClr val="bg2">
                  <a:lumMod val="10000"/>
                  <a:alpha val="73000"/>
                </a:schemeClr>
              </a:gs>
              <a:gs pos="100000">
                <a:schemeClr val="bg2">
                  <a:lumMod val="1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p:nvPr>
        </p:nvSpPr>
        <p:spPr>
          <a:xfrm>
            <a:off x="503237" y="1241427"/>
            <a:ext cx="5257801" cy="2012859"/>
          </a:xfrm>
        </p:spPr>
        <p:txBody>
          <a:bodyPr/>
          <a:lstStyle/>
          <a:p>
            <a:r>
              <a:rPr lang="en-US" dirty="0"/>
              <a:t>Smart Refrigerator</a:t>
            </a:r>
          </a:p>
        </p:txBody>
      </p:sp>
      <p:pic>
        <p:nvPicPr>
          <p:cNvPr id="1026" name="Picture 2" descr="Liebhe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090" y="3700306"/>
            <a:ext cx="2134959" cy="28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7195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Azure NC-Instances</a:t>
            </a:r>
          </a:p>
        </p:txBody>
      </p:sp>
      <p:pic>
        <p:nvPicPr>
          <p:cNvPr id="8" name="Picture 2" descr="http://images.nvidia.com/content/tesla/images/tesla-3-qua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437" y="2659062"/>
            <a:ext cx="3305175" cy="24098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nvGraphicFramePr>
        <p:xfrm>
          <a:off x="274639" y="1613975"/>
          <a:ext cx="7543795" cy="4499998"/>
        </p:xfrm>
        <a:graphic>
          <a:graphicData uri="http://schemas.openxmlformats.org/drawingml/2006/table">
            <a:tbl>
              <a:tblPr firstRow="1" bandRow="1">
                <a:tableStyleId>{073A0DAA-6AF3-43AB-8588-CEC1D06C72B9}</a:tableStyleId>
              </a:tblPr>
              <a:tblGrid>
                <a:gridCol w="1508759">
                  <a:extLst>
                    <a:ext uri="{9D8B030D-6E8A-4147-A177-3AD203B41FA5}">
                      <a16:colId xmlns:a16="http://schemas.microsoft.com/office/drawing/2014/main" val="20000"/>
                    </a:ext>
                  </a:extLst>
                </a:gridCol>
                <a:gridCol w="1508759">
                  <a:extLst>
                    <a:ext uri="{9D8B030D-6E8A-4147-A177-3AD203B41FA5}">
                      <a16:colId xmlns:a16="http://schemas.microsoft.com/office/drawing/2014/main" val="20001"/>
                    </a:ext>
                  </a:extLst>
                </a:gridCol>
                <a:gridCol w="1508759">
                  <a:extLst>
                    <a:ext uri="{9D8B030D-6E8A-4147-A177-3AD203B41FA5}">
                      <a16:colId xmlns:a16="http://schemas.microsoft.com/office/drawing/2014/main" val="20002"/>
                    </a:ext>
                  </a:extLst>
                </a:gridCol>
                <a:gridCol w="1508759">
                  <a:extLst>
                    <a:ext uri="{9D8B030D-6E8A-4147-A177-3AD203B41FA5}">
                      <a16:colId xmlns:a16="http://schemas.microsoft.com/office/drawing/2014/main" val="20003"/>
                    </a:ext>
                  </a:extLst>
                </a:gridCol>
                <a:gridCol w="1508759">
                  <a:extLst>
                    <a:ext uri="{9D8B030D-6E8A-4147-A177-3AD203B41FA5}">
                      <a16:colId xmlns:a16="http://schemas.microsoft.com/office/drawing/2014/main" val="20004"/>
                    </a:ext>
                  </a:extLst>
                </a:gridCol>
              </a:tblGrid>
              <a:tr h="741418">
                <a:tc>
                  <a:txBody>
                    <a:bodyPr/>
                    <a:lstStyle/>
                    <a:p>
                      <a:pPr algn="ctr"/>
                      <a:endParaRPr lang="en-US" sz="1600" dirty="0">
                        <a:latin typeface="+mj-lt"/>
                      </a:endParaRPr>
                    </a:p>
                  </a:txBody>
                  <a:tcPr marL="78623" marR="78623" marT="39311" marB="39311" anchor="ctr"/>
                </a:tc>
                <a:tc>
                  <a:txBody>
                    <a:bodyPr/>
                    <a:lstStyle/>
                    <a:p>
                      <a:pPr algn="ctr"/>
                      <a:r>
                        <a:rPr lang="en-US" sz="1600" b="0" dirty="0">
                          <a:latin typeface="+mj-lt"/>
                        </a:rPr>
                        <a:t>NC6</a:t>
                      </a:r>
                    </a:p>
                  </a:txBody>
                  <a:tcPr marL="78623" marR="78623" marT="39311" marB="39311" anchor="ctr"/>
                </a:tc>
                <a:tc>
                  <a:txBody>
                    <a:bodyPr/>
                    <a:lstStyle/>
                    <a:p>
                      <a:pPr algn="ctr"/>
                      <a:r>
                        <a:rPr lang="en-US" sz="1600" b="0" dirty="0">
                          <a:latin typeface="+mj-lt"/>
                        </a:rPr>
                        <a:t>NC12</a:t>
                      </a:r>
                    </a:p>
                  </a:txBody>
                  <a:tcPr marL="78623" marR="78623" marT="39311" marB="39311" anchor="ctr"/>
                </a:tc>
                <a:tc>
                  <a:txBody>
                    <a:bodyPr/>
                    <a:lstStyle/>
                    <a:p>
                      <a:pPr algn="ctr"/>
                      <a:r>
                        <a:rPr lang="en-US" sz="1600" b="0" dirty="0">
                          <a:latin typeface="+mj-lt"/>
                        </a:rPr>
                        <a:t>NC24</a:t>
                      </a:r>
                    </a:p>
                  </a:txBody>
                  <a:tcPr marL="78623" marR="78623" marT="39311" marB="39311" anchor="ctr"/>
                </a:tc>
                <a:tc>
                  <a:txBody>
                    <a:bodyPr/>
                    <a:lstStyle/>
                    <a:p>
                      <a:pPr algn="ctr"/>
                      <a:r>
                        <a:rPr lang="en-US" sz="1600" b="0" dirty="0">
                          <a:latin typeface="+mj-lt"/>
                        </a:rPr>
                        <a:t>NC24r</a:t>
                      </a:r>
                    </a:p>
                  </a:txBody>
                  <a:tcPr marL="78623" marR="78623" marT="39311" marB="39311" anchor="ctr"/>
                </a:tc>
                <a:extLst>
                  <a:ext uri="{0D108BD9-81ED-4DB2-BD59-A6C34878D82A}">
                    <a16:rowId xmlns:a16="http://schemas.microsoft.com/office/drawing/2014/main" val="10000"/>
                  </a:ext>
                </a:extLst>
              </a:tr>
              <a:tr h="751716">
                <a:tc>
                  <a:txBody>
                    <a:bodyPr/>
                    <a:lstStyle/>
                    <a:p>
                      <a:pPr algn="ctr"/>
                      <a:r>
                        <a:rPr lang="en-US" sz="1600" dirty="0">
                          <a:latin typeface="+mj-lt"/>
                        </a:rPr>
                        <a:t>Cores</a:t>
                      </a:r>
                    </a:p>
                  </a:txBody>
                  <a:tcPr marL="78623" marR="78623" marT="39311" marB="39311" anchor="ctr"/>
                </a:tc>
                <a:tc>
                  <a:txBody>
                    <a:bodyPr/>
                    <a:lstStyle/>
                    <a:p>
                      <a:pPr algn="ctr"/>
                      <a:r>
                        <a:rPr lang="en-US" sz="1600" dirty="0">
                          <a:latin typeface="+mj-lt"/>
                        </a:rPr>
                        <a:t>6 </a:t>
                      </a:r>
                    </a:p>
                  </a:txBody>
                  <a:tcPr marL="78623" marR="78623" marT="39311" marB="39311" anchor="ctr"/>
                </a:tc>
                <a:tc>
                  <a:txBody>
                    <a:bodyPr/>
                    <a:lstStyle/>
                    <a:p>
                      <a:pPr algn="ctr"/>
                      <a:r>
                        <a:rPr lang="en-US" sz="1600" dirty="0">
                          <a:latin typeface="+mj-lt"/>
                        </a:rPr>
                        <a:t>12</a:t>
                      </a:r>
                    </a:p>
                  </a:txBody>
                  <a:tcPr marL="78623" marR="78623" marT="39311" marB="39311" anchor="ctr"/>
                </a:tc>
                <a:tc>
                  <a:txBody>
                    <a:bodyPr/>
                    <a:lstStyle/>
                    <a:p>
                      <a:pPr algn="ctr"/>
                      <a:r>
                        <a:rPr lang="en-US" sz="1600" dirty="0">
                          <a:latin typeface="+mj-lt"/>
                        </a:rPr>
                        <a:t>24</a:t>
                      </a:r>
                    </a:p>
                  </a:txBody>
                  <a:tcPr marL="78623" marR="78623" marT="39311" marB="39311" anchor="ctr"/>
                </a:tc>
                <a:tc>
                  <a:txBody>
                    <a:bodyPr/>
                    <a:lstStyle/>
                    <a:p>
                      <a:pPr algn="ctr"/>
                      <a:r>
                        <a:rPr lang="en-US" sz="1600" dirty="0">
                          <a:latin typeface="+mj-lt"/>
                        </a:rPr>
                        <a:t>24</a:t>
                      </a:r>
                    </a:p>
                  </a:txBody>
                  <a:tcPr marL="78623" marR="78623" marT="39311" marB="39311" anchor="ctr"/>
                </a:tc>
                <a:extLst>
                  <a:ext uri="{0D108BD9-81ED-4DB2-BD59-A6C34878D82A}">
                    <a16:rowId xmlns:a16="http://schemas.microsoft.com/office/drawing/2014/main" val="10001"/>
                  </a:ext>
                </a:extLst>
              </a:tr>
              <a:tr h="751716">
                <a:tc>
                  <a:txBody>
                    <a:bodyPr/>
                    <a:lstStyle/>
                    <a:p>
                      <a:pPr algn="ctr"/>
                      <a:r>
                        <a:rPr lang="en-US" sz="1600" dirty="0">
                          <a:latin typeface="+mj-lt"/>
                        </a:rPr>
                        <a:t>GPU</a:t>
                      </a:r>
                    </a:p>
                  </a:txBody>
                  <a:tcPr marL="78623" marR="78623" marT="39311" marB="39311" anchor="ctr"/>
                </a:tc>
                <a:tc>
                  <a:txBody>
                    <a:bodyPr/>
                    <a:lstStyle/>
                    <a:p>
                      <a:pPr algn="ctr"/>
                      <a:r>
                        <a:rPr lang="en-US" sz="1600" dirty="0">
                          <a:latin typeface="+mj-lt"/>
                        </a:rPr>
                        <a:t>1</a:t>
                      </a:r>
                      <a:r>
                        <a:rPr lang="en-US" sz="1600" baseline="0" dirty="0">
                          <a:latin typeface="+mj-lt"/>
                        </a:rPr>
                        <a:t> K80 GPU (1/2 Physical Card)</a:t>
                      </a:r>
                      <a:endParaRPr lang="en-US" sz="1600" dirty="0">
                        <a:latin typeface="+mj-lt"/>
                      </a:endParaRPr>
                    </a:p>
                  </a:txBody>
                  <a:tcPr marL="78623" marR="78623" marT="39311" marB="39311" anchor="ctr"/>
                </a:tc>
                <a:tc>
                  <a:txBody>
                    <a:bodyPr/>
                    <a:lstStyle/>
                    <a:p>
                      <a:pPr algn="ctr"/>
                      <a:r>
                        <a:rPr lang="en-US" sz="1600" dirty="0">
                          <a:latin typeface="+mj-lt"/>
                        </a:rPr>
                        <a:t>2 K80 GPUs (1 Physical Card)</a:t>
                      </a:r>
                    </a:p>
                  </a:txBody>
                  <a:tcPr marL="78623" marR="78623" marT="39311" marB="3931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dirty="0">
                          <a:latin typeface="+mj-lt"/>
                        </a:rPr>
                        <a:t>4 K80 GPUs (2 Physical Cards)</a:t>
                      </a:r>
                    </a:p>
                  </a:txBody>
                  <a:tcPr marL="78623" marR="78623" marT="39311" marB="3931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dirty="0">
                          <a:latin typeface="+mj-lt"/>
                        </a:rPr>
                        <a:t>4 K80 GPUs (2 Physical Cards)</a:t>
                      </a:r>
                    </a:p>
                  </a:txBody>
                  <a:tcPr marL="78623" marR="78623" marT="39311" marB="39311" anchor="ctr"/>
                </a:tc>
                <a:extLst>
                  <a:ext uri="{0D108BD9-81ED-4DB2-BD59-A6C34878D82A}">
                    <a16:rowId xmlns:a16="http://schemas.microsoft.com/office/drawing/2014/main" val="10002"/>
                  </a:ext>
                </a:extLst>
              </a:tr>
              <a:tr h="751716">
                <a:tc>
                  <a:txBody>
                    <a:bodyPr/>
                    <a:lstStyle/>
                    <a:p>
                      <a:pPr algn="ctr"/>
                      <a:r>
                        <a:rPr lang="en-US" sz="1600" dirty="0">
                          <a:latin typeface="+mj-lt"/>
                        </a:rPr>
                        <a:t>Memory</a:t>
                      </a:r>
                    </a:p>
                  </a:txBody>
                  <a:tcPr marL="78623" marR="78623" marT="39311" marB="39311" anchor="ctr"/>
                </a:tc>
                <a:tc>
                  <a:txBody>
                    <a:bodyPr/>
                    <a:lstStyle/>
                    <a:p>
                      <a:pPr algn="ctr"/>
                      <a:r>
                        <a:rPr lang="en-US" sz="1600" dirty="0">
                          <a:latin typeface="+mj-lt"/>
                        </a:rPr>
                        <a:t>56 GB</a:t>
                      </a:r>
                    </a:p>
                  </a:txBody>
                  <a:tcPr marL="78623" marR="78623" marT="39311" marB="39311" anchor="ctr"/>
                </a:tc>
                <a:tc>
                  <a:txBody>
                    <a:bodyPr/>
                    <a:lstStyle/>
                    <a:p>
                      <a:pPr algn="ctr"/>
                      <a:r>
                        <a:rPr lang="en-US" sz="1600" dirty="0">
                          <a:latin typeface="+mj-lt"/>
                        </a:rPr>
                        <a:t>112 GB</a:t>
                      </a:r>
                    </a:p>
                  </a:txBody>
                  <a:tcPr marL="78623" marR="78623" marT="39311" marB="39311" anchor="ctr"/>
                </a:tc>
                <a:tc>
                  <a:txBody>
                    <a:bodyPr/>
                    <a:lstStyle/>
                    <a:p>
                      <a:pPr algn="ctr"/>
                      <a:r>
                        <a:rPr lang="en-US" sz="1600" dirty="0">
                          <a:latin typeface="+mj-lt"/>
                        </a:rPr>
                        <a:t>224 GB</a:t>
                      </a:r>
                    </a:p>
                  </a:txBody>
                  <a:tcPr marL="78623" marR="78623" marT="39311" marB="39311" anchor="ctr"/>
                </a:tc>
                <a:tc>
                  <a:txBody>
                    <a:bodyPr/>
                    <a:lstStyle/>
                    <a:p>
                      <a:pPr algn="ctr"/>
                      <a:r>
                        <a:rPr lang="en-US" sz="1600" dirty="0">
                          <a:latin typeface="+mj-lt"/>
                        </a:rPr>
                        <a:t>224 GB</a:t>
                      </a:r>
                    </a:p>
                  </a:txBody>
                  <a:tcPr marL="78623" marR="78623" marT="39311" marB="39311" anchor="ctr"/>
                </a:tc>
                <a:extLst>
                  <a:ext uri="{0D108BD9-81ED-4DB2-BD59-A6C34878D82A}">
                    <a16:rowId xmlns:a16="http://schemas.microsoft.com/office/drawing/2014/main" val="10003"/>
                  </a:ext>
                </a:extLst>
              </a:tr>
              <a:tr h="751716">
                <a:tc>
                  <a:txBody>
                    <a:bodyPr/>
                    <a:lstStyle/>
                    <a:p>
                      <a:pPr algn="ctr"/>
                      <a:r>
                        <a:rPr lang="en-US" sz="1600" dirty="0">
                          <a:latin typeface="+mj-lt"/>
                        </a:rPr>
                        <a:t>Disk</a:t>
                      </a:r>
                    </a:p>
                  </a:txBody>
                  <a:tcPr marL="78623" marR="78623" marT="39311" marB="39311" anchor="ctr"/>
                </a:tc>
                <a:tc>
                  <a:txBody>
                    <a:bodyPr/>
                    <a:lstStyle/>
                    <a:p>
                      <a:pPr algn="ctr"/>
                      <a:r>
                        <a:rPr lang="en-US" sz="1600" dirty="0">
                          <a:latin typeface="+mj-lt"/>
                        </a:rPr>
                        <a:t>~380 GB SSD</a:t>
                      </a:r>
                    </a:p>
                  </a:txBody>
                  <a:tcPr marL="78623" marR="78623" marT="39311" marB="39311" anchor="ctr"/>
                </a:tc>
                <a:tc>
                  <a:txBody>
                    <a:bodyPr/>
                    <a:lstStyle/>
                    <a:p>
                      <a:pPr algn="ctr"/>
                      <a:r>
                        <a:rPr lang="en-US" sz="1600" dirty="0">
                          <a:latin typeface="+mj-lt"/>
                        </a:rPr>
                        <a:t>~680 GB SSD</a:t>
                      </a:r>
                    </a:p>
                  </a:txBody>
                  <a:tcPr marL="78623" marR="78623" marT="39311" marB="3931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dirty="0">
                          <a:latin typeface="+mj-lt"/>
                        </a:rPr>
                        <a:t>~1.5 TB SSD</a:t>
                      </a:r>
                    </a:p>
                  </a:txBody>
                  <a:tcPr marL="78623" marR="78623" marT="39311" marB="3931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dirty="0">
                          <a:latin typeface="+mj-lt"/>
                        </a:rPr>
                        <a:t>~1.5 TB SSD</a:t>
                      </a:r>
                    </a:p>
                  </a:txBody>
                  <a:tcPr marL="78623" marR="78623" marT="39311" marB="39311" anchor="ctr"/>
                </a:tc>
                <a:extLst>
                  <a:ext uri="{0D108BD9-81ED-4DB2-BD59-A6C34878D82A}">
                    <a16:rowId xmlns:a16="http://schemas.microsoft.com/office/drawing/2014/main" val="10004"/>
                  </a:ext>
                </a:extLst>
              </a:tr>
              <a:tr h="751716">
                <a:tc>
                  <a:txBody>
                    <a:bodyPr/>
                    <a:lstStyle/>
                    <a:p>
                      <a:pPr algn="ctr"/>
                      <a:r>
                        <a:rPr lang="en-US" sz="1600" dirty="0">
                          <a:latin typeface="+mj-lt"/>
                        </a:rPr>
                        <a:t>Network</a:t>
                      </a:r>
                    </a:p>
                  </a:txBody>
                  <a:tcPr marL="78623" marR="78623" marT="39311" marB="39311" anchor="ctr"/>
                </a:tc>
                <a:tc>
                  <a:txBody>
                    <a:bodyPr/>
                    <a:lstStyle/>
                    <a:p>
                      <a:pPr algn="ctr"/>
                      <a:r>
                        <a:rPr lang="en-US" sz="1600" dirty="0">
                          <a:latin typeface="+mj-lt"/>
                        </a:rPr>
                        <a:t>Azure Network</a:t>
                      </a:r>
                    </a:p>
                  </a:txBody>
                  <a:tcPr marL="78623" marR="78623" marT="39311" marB="39311" anchor="ctr"/>
                </a:tc>
                <a:tc>
                  <a:txBody>
                    <a:bodyPr/>
                    <a:lstStyle/>
                    <a:p>
                      <a:pPr algn="ctr"/>
                      <a:r>
                        <a:rPr lang="en-US" sz="1600" dirty="0">
                          <a:latin typeface="+mj-lt"/>
                        </a:rPr>
                        <a:t>Azure Network</a:t>
                      </a:r>
                    </a:p>
                  </a:txBody>
                  <a:tcPr marL="78623" marR="78623" marT="39311" marB="3931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dirty="0">
                          <a:latin typeface="+mj-lt"/>
                        </a:rPr>
                        <a:t>Azure Network</a:t>
                      </a:r>
                    </a:p>
                  </a:txBody>
                  <a:tcPr marL="78623" marR="78623" marT="39311" marB="39311" anchor="ctr"/>
                </a:tc>
                <a:tc>
                  <a:txBody>
                    <a:bodyPr/>
                    <a:lstStyle/>
                    <a:p>
                      <a:pPr algn="ctr"/>
                      <a:r>
                        <a:rPr lang="en-US" sz="1600" dirty="0">
                          <a:latin typeface="+mj-lt"/>
                        </a:rPr>
                        <a:t>InfiniBand</a:t>
                      </a:r>
                    </a:p>
                  </a:txBody>
                  <a:tcPr marL="78623" marR="78623" marT="39311" marB="39311"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323987"/>
          </a:xfrm>
        </p:spPr>
        <p:txBody>
          <a:bodyPr/>
          <a:lstStyle/>
          <a:p>
            <a:r>
              <a:rPr lang="en-US" dirty="0"/>
              <a:t>Azure Batch Shipyard @ </a:t>
            </a:r>
            <a:r>
              <a:rPr lang="en-US" dirty="0">
                <a:hlinkClick r:id="rId2"/>
              </a:rPr>
              <a:t>https://github.com/Azure/batch-shipyard</a:t>
            </a:r>
            <a:r>
              <a:rPr lang="en-US" dirty="0"/>
              <a:t> </a:t>
            </a:r>
          </a:p>
          <a:p>
            <a:r>
              <a:rPr lang="en-US" dirty="0"/>
              <a:t>Cognitive toolkit @ </a:t>
            </a:r>
            <a:r>
              <a:rPr lang="en-US" dirty="0">
                <a:hlinkClick r:id="rId3"/>
              </a:rPr>
              <a:t>https://cntk.ai</a:t>
            </a:r>
            <a:r>
              <a:rPr lang="en-US" dirty="0"/>
              <a:t> </a:t>
            </a:r>
          </a:p>
          <a:p>
            <a:pPr lvl="0"/>
            <a:r>
              <a:rPr lang="en-US" dirty="0"/>
              <a:t>Learn more about Azure N-Series on </a:t>
            </a:r>
            <a:r>
              <a:rPr lang="en-US" dirty="0">
                <a:hlinkClick r:id="rId4"/>
              </a:rPr>
              <a:t>Channel 9</a:t>
            </a:r>
            <a:endParaRPr lang="en-US" dirty="0"/>
          </a:p>
          <a:p>
            <a:pPr lvl="0"/>
            <a:r>
              <a:rPr lang="en-US" dirty="0"/>
              <a:t>Re-visit Connect on </a:t>
            </a:r>
            <a:r>
              <a:rPr lang="en-US" u="sng" dirty="0">
                <a:hlinkClick r:id="rId5"/>
              </a:rPr>
              <a:t>Channel 9</a:t>
            </a:r>
            <a:r>
              <a:rPr lang="en-US" dirty="0"/>
              <a:t>.</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BC2D-668D-96EB-FF71-D434B1EEB18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B2D0CCC-DF6A-C596-02FE-434990FAA3D4}"/>
              </a:ext>
            </a:extLst>
          </p:cNvPr>
          <p:cNvPicPr>
            <a:picLocks noChangeAspect="1"/>
          </p:cNvPicPr>
          <p:nvPr/>
        </p:nvPicPr>
        <p:blipFill>
          <a:blip r:embed="rId2"/>
          <a:srcRect/>
          <a:stretch/>
        </p:blipFill>
        <p:spPr>
          <a:xfrm>
            <a:off x="7487281" y="677862"/>
            <a:ext cx="4107187" cy="3168034"/>
          </a:xfrm>
          <a:prstGeom prst="rect">
            <a:avLst/>
          </a:prstGeom>
        </p:spPr>
      </p:pic>
      <p:pic>
        <p:nvPicPr>
          <p:cNvPr id="2" name="Imagen 1">
            <a:extLst>
              <a:ext uri="{FF2B5EF4-FFF2-40B4-BE49-F238E27FC236}">
                <a16:creationId xmlns:a16="http://schemas.microsoft.com/office/drawing/2014/main" id="{B7C4E444-28EC-0712-76BA-73F061683DA2}"/>
              </a:ext>
            </a:extLst>
          </p:cNvPr>
          <p:cNvPicPr>
            <a:picLocks noChangeAspect="1"/>
          </p:cNvPicPr>
          <p:nvPr/>
        </p:nvPicPr>
        <p:blipFill>
          <a:blip r:embed="rId3"/>
          <a:stretch>
            <a:fillRect/>
          </a:stretch>
        </p:blipFill>
        <p:spPr>
          <a:xfrm>
            <a:off x="7056437" y="4335463"/>
            <a:ext cx="5007873" cy="1981200"/>
          </a:xfrm>
          <a:prstGeom prst="rect">
            <a:avLst/>
          </a:prstGeom>
        </p:spPr>
      </p:pic>
      <p:pic>
        <p:nvPicPr>
          <p:cNvPr id="4" name="Imagen 3">
            <a:extLst>
              <a:ext uri="{FF2B5EF4-FFF2-40B4-BE49-F238E27FC236}">
                <a16:creationId xmlns:a16="http://schemas.microsoft.com/office/drawing/2014/main" id="{7DAA67EC-7481-FF3C-0B89-FAC3B99742A7}"/>
              </a:ext>
            </a:extLst>
          </p:cNvPr>
          <p:cNvPicPr>
            <a:picLocks noChangeAspect="1"/>
          </p:cNvPicPr>
          <p:nvPr/>
        </p:nvPicPr>
        <p:blipFill>
          <a:blip r:embed="rId4"/>
          <a:stretch>
            <a:fillRect/>
          </a:stretch>
        </p:blipFill>
        <p:spPr>
          <a:xfrm>
            <a:off x="503237" y="205637"/>
            <a:ext cx="6324600" cy="6583249"/>
          </a:xfrm>
          <a:prstGeom prst="rect">
            <a:avLst/>
          </a:prstGeom>
        </p:spPr>
      </p:pic>
    </p:spTree>
    <p:extLst>
      <p:ext uri="{BB962C8B-B14F-4D97-AF65-F5344CB8AC3E}">
        <p14:creationId xmlns:p14="http://schemas.microsoft.com/office/powerpoint/2010/main" val="6720167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8EE8D04-AABB-6EBA-47F0-37B7C085F2EB}"/>
              </a:ext>
            </a:extLst>
          </p:cNvPr>
          <p:cNvSpPr txBox="1">
            <a:spLocks/>
          </p:cNvSpPr>
          <p:nvPr/>
        </p:nvSpPr>
        <p:spPr>
          <a:xfrm>
            <a:off x="274639" y="295274"/>
            <a:ext cx="117347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s-ES">
                <a:solidFill>
                  <a:schemeClr val="bg1"/>
                </a:solidFill>
              </a:rPr>
              <a:t>Contents</a:t>
            </a:r>
          </a:p>
        </p:txBody>
      </p:sp>
      <p:sp>
        <p:nvSpPr>
          <p:cNvPr id="9" name="Text Placeholder 6">
            <a:extLst>
              <a:ext uri="{FF2B5EF4-FFF2-40B4-BE49-F238E27FC236}">
                <a16:creationId xmlns:a16="http://schemas.microsoft.com/office/drawing/2014/main" id="{04758291-7390-9131-163E-4DCDC1F75728}"/>
              </a:ext>
            </a:extLst>
          </p:cNvPr>
          <p:cNvSpPr txBox="1">
            <a:spLocks/>
          </p:cNvSpPr>
          <p:nvPr/>
        </p:nvSpPr>
        <p:spPr>
          <a:xfrm>
            <a:off x="274638" y="2072265"/>
            <a:ext cx="11125199" cy="40919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r>
              <a:rPr lang="en-US" sz="3200" dirty="0">
                <a:solidFill>
                  <a:schemeClr val="bg1"/>
                </a:solidFill>
              </a:rPr>
              <a:t>Overview</a:t>
            </a:r>
          </a:p>
          <a:p>
            <a:pPr marL="571500" indent="-571500"/>
            <a:r>
              <a:rPr lang="en-US" sz="3200" dirty="0">
                <a:solidFill>
                  <a:schemeClr val="bg1"/>
                </a:solidFill>
              </a:rPr>
              <a:t>Dynamic Sessions</a:t>
            </a:r>
          </a:p>
          <a:p>
            <a:pPr marL="571500" indent="-571500"/>
            <a:r>
              <a:rPr lang="en-US" sz="3200" dirty="0">
                <a:solidFill>
                  <a:schemeClr val="bg1"/>
                </a:solidFill>
              </a:rPr>
              <a:t>Private Endpoints</a:t>
            </a:r>
          </a:p>
          <a:p>
            <a:pPr marL="571500" indent="-571500"/>
            <a:r>
              <a:rPr lang="en-US" sz="3200" dirty="0">
                <a:solidFill>
                  <a:schemeClr val="bg1"/>
                </a:solidFill>
              </a:rPr>
              <a:t>Planned Maintenance</a:t>
            </a:r>
          </a:p>
          <a:p>
            <a:pPr marL="571500" indent="-571500"/>
            <a:r>
              <a:rPr lang="en-US" sz="3200" dirty="0">
                <a:solidFill>
                  <a:schemeClr val="bg1"/>
                </a:solidFill>
              </a:rPr>
              <a:t>Rule-Based Routing Early Access</a:t>
            </a:r>
          </a:p>
          <a:p>
            <a:pPr marL="571500" indent="-571500"/>
            <a:r>
              <a:rPr lang="en-US" sz="3200" dirty="0">
                <a:solidFill>
                  <a:schemeClr val="bg1"/>
                </a:solidFill>
              </a:rPr>
              <a:t>ACA Serverless GPUs</a:t>
            </a:r>
          </a:p>
          <a:p>
            <a:pPr marL="571500" indent="-571500"/>
            <a:r>
              <a:rPr lang="en-US" sz="3200" dirty="0">
                <a:solidFill>
                  <a:schemeClr val="bg1"/>
                </a:solidFill>
              </a:rPr>
              <a:t>ACA + .NET Aspire + Azure Functions	</a:t>
            </a:r>
          </a:p>
        </p:txBody>
      </p:sp>
    </p:spTree>
    <p:extLst>
      <p:ext uri="{BB962C8B-B14F-4D97-AF65-F5344CB8AC3E}">
        <p14:creationId xmlns:p14="http://schemas.microsoft.com/office/powerpoint/2010/main" val="21575268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Container Apps</a:t>
            </a:r>
            <a:br>
              <a:rPr lang="en-US" sz="6000" dirty="0"/>
            </a:br>
            <a:r>
              <a:rPr lang="en-US" sz="4800" i="1" dirty="0"/>
              <a:t>Overview</a:t>
            </a:r>
            <a:endParaRPr lang="en-US" sz="6000" i="1" dirty="0"/>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8972B2D9-F01A-9DB3-12E8-425F758BDE0F}"/>
              </a:ext>
            </a:extLst>
          </p:cNvPr>
          <p:cNvSpPr>
            <a:spLocks noGrp="1"/>
          </p:cNvSpPr>
          <p:nvPr>
            <p:ph type="body" sz="quarter" idx="10"/>
          </p:nvPr>
        </p:nvSpPr>
        <p:spPr>
          <a:xfrm>
            <a:off x="274638" y="1744662"/>
            <a:ext cx="11658599" cy="3674852"/>
          </a:xfrm>
        </p:spPr>
        <p:txBody>
          <a:bodyPr/>
          <a:lstStyle/>
          <a:p>
            <a:pPr marL="0" indent="0">
              <a:buNone/>
            </a:pPr>
            <a:r>
              <a:rPr lang="en-US" sz="3600" dirty="0"/>
              <a:t>Azure Container Apps is a serverless platform that allows you to maintain less infrastructure and save costs while running containerized applications. Instead of worrying about server configuration, container orchestration, and deployment details, Container Apps provides all the up-to-date server resources required to keep your applications stable and secure</a:t>
            </a:r>
            <a:endParaRPr lang="es-ES" sz="3600" dirty="0"/>
          </a:p>
        </p:txBody>
      </p:sp>
      <p:sp>
        <p:nvSpPr>
          <p:cNvPr id="4" name="Título 3">
            <a:extLst>
              <a:ext uri="{FF2B5EF4-FFF2-40B4-BE49-F238E27FC236}">
                <a16:creationId xmlns:a16="http://schemas.microsoft.com/office/drawing/2014/main" id="{0D399C33-0525-3DC5-DE72-3C5A10CEFF89}"/>
              </a:ext>
            </a:extLst>
          </p:cNvPr>
          <p:cNvSpPr>
            <a:spLocks noGrp="1"/>
          </p:cNvSpPr>
          <p:nvPr>
            <p:ph type="title"/>
          </p:nvPr>
        </p:nvSpPr>
        <p:spPr/>
        <p:txBody>
          <a:bodyPr/>
          <a:lstStyle/>
          <a:p>
            <a:r>
              <a:rPr lang="es-ES" dirty="0" err="1"/>
              <a:t>What</a:t>
            </a:r>
            <a:r>
              <a:rPr lang="es-ES" dirty="0"/>
              <a:t> </a:t>
            </a:r>
            <a:r>
              <a:rPr lang="es-ES" dirty="0" err="1"/>
              <a:t>is</a:t>
            </a:r>
            <a:r>
              <a:rPr lang="es-ES" dirty="0"/>
              <a:t> Azure Container Apps</a:t>
            </a:r>
          </a:p>
        </p:txBody>
      </p:sp>
    </p:spTree>
    <p:extLst>
      <p:ext uri="{BB962C8B-B14F-4D97-AF65-F5344CB8AC3E}">
        <p14:creationId xmlns:p14="http://schemas.microsoft.com/office/powerpoint/2010/main" val="39967953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29723A-B175-8B92-EFF7-2FBEE3001B52}"/>
              </a:ext>
            </a:extLst>
          </p:cNvPr>
          <p:cNvSpPr txBox="1"/>
          <p:nvPr/>
        </p:nvSpPr>
        <p:spPr>
          <a:xfrm>
            <a:off x="3627437" y="239395"/>
            <a:ext cx="4944028" cy="923330"/>
          </a:xfrm>
          <a:prstGeom prst="rect">
            <a:avLst/>
          </a:prstGeom>
          <a:noFill/>
        </p:spPr>
        <p:txBody>
          <a:bodyPr wrap="square">
            <a:spAutoFit/>
          </a:bodyPr>
          <a:lstStyle/>
          <a:p>
            <a:pPr algn="ctr"/>
            <a:r>
              <a:rPr lang="es-ES" b="1" i="0" dirty="0" err="1">
                <a:solidFill>
                  <a:srgbClr val="000000"/>
                </a:solidFill>
                <a:effectLst/>
                <a:latin typeface="Kulim Park" panose="020B0604020202020204" charset="0"/>
              </a:rPr>
              <a:t>Solving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Platform</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Engineering</a:t>
            </a:r>
            <a:r>
              <a:rPr lang="es-ES" b="1" i="0" dirty="0">
                <a:solidFill>
                  <a:srgbClr val="000000"/>
                </a:solidFill>
                <a:effectLst/>
                <a:latin typeface="Kulim Park" panose="020B0604020202020204" charset="0"/>
              </a:rPr>
              <a:t> </a:t>
            </a:r>
            <a:r>
              <a:rPr lang="es-ES" b="1" i="0" dirty="0" err="1">
                <a:solidFill>
                  <a:srgbClr val="000000"/>
                </a:solidFill>
                <a:effectLst/>
                <a:latin typeface="Kulim Park" panose="020B0604020202020204" charset="0"/>
              </a:rPr>
              <a:t>Challenges</a:t>
            </a:r>
            <a:endParaRPr lang="es-ES" b="1" i="0" dirty="0">
              <a:solidFill>
                <a:srgbClr val="000000"/>
              </a:solidFill>
              <a:effectLst/>
              <a:latin typeface="Kulim Park" panose="020B0604020202020204" charset="0"/>
            </a:endParaRPr>
          </a:p>
          <a:p>
            <a:br>
              <a:rPr lang="es-ES" dirty="0"/>
            </a:br>
            <a:endParaRPr lang="es-ES" dirty="0"/>
          </a:p>
        </p:txBody>
      </p:sp>
      <p:pic>
        <p:nvPicPr>
          <p:cNvPr id="5" name="Picture 2" descr="Example scenarios for Azure Container Apps.">
            <a:extLst>
              <a:ext uri="{FF2B5EF4-FFF2-40B4-BE49-F238E27FC236}">
                <a16:creationId xmlns:a16="http://schemas.microsoft.com/office/drawing/2014/main" id="{AB2B4967-98CF-8AB2-A222-DEF19E48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7" y="830262"/>
            <a:ext cx="10370116"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7681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7318C2-1913-A65F-BFC9-4AEEC93F9765}"/>
              </a:ext>
            </a:extLst>
          </p:cNvPr>
          <p:cNvSpPr>
            <a:spLocks noGrp="1"/>
          </p:cNvSpPr>
          <p:nvPr>
            <p:ph type="body" sz="quarter" idx="10"/>
          </p:nvPr>
        </p:nvSpPr>
        <p:spPr>
          <a:xfrm>
            <a:off x="274638" y="2080754"/>
            <a:ext cx="11887198" cy="2092881"/>
          </a:xfrm>
        </p:spPr>
        <p:txBody>
          <a:bodyPr/>
          <a:lstStyle/>
          <a:p>
            <a:r>
              <a:rPr lang="es-ES" dirty="0" err="1"/>
              <a:t>Types</a:t>
            </a:r>
            <a:endParaRPr lang="es-ES" dirty="0"/>
          </a:p>
          <a:p>
            <a:r>
              <a:rPr lang="es-ES" dirty="0"/>
              <a:t>Logs</a:t>
            </a:r>
          </a:p>
          <a:p>
            <a:r>
              <a:rPr lang="es-ES" dirty="0" err="1"/>
              <a:t>Policies</a:t>
            </a:r>
            <a:endParaRPr lang="en-US" dirty="0"/>
          </a:p>
        </p:txBody>
      </p:sp>
      <p:sp>
        <p:nvSpPr>
          <p:cNvPr id="4" name="Title 3">
            <a:extLst>
              <a:ext uri="{FF2B5EF4-FFF2-40B4-BE49-F238E27FC236}">
                <a16:creationId xmlns:a16="http://schemas.microsoft.com/office/drawing/2014/main" id="{00F3CB82-9480-470D-33B7-5A5CD3116604}"/>
              </a:ext>
            </a:extLst>
          </p:cNvPr>
          <p:cNvSpPr>
            <a:spLocks noGrp="1"/>
          </p:cNvSpPr>
          <p:nvPr>
            <p:ph type="title"/>
          </p:nvPr>
        </p:nvSpPr>
        <p:spPr/>
        <p:txBody>
          <a:bodyPr/>
          <a:lstStyle/>
          <a:p>
            <a:r>
              <a:rPr lang="es-ES" dirty="0" err="1"/>
              <a:t>Environments</a:t>
            </a:r>
            <a:endParaRPr lang="en-US" dirty="0"/>
          </a:p>
        </p:txBody>
      </p:sp>
      <p:pic>
        <p:nvPicPr>
          <p:cNvPr id="4098" name="Picture 2" descr="Azure Container Apps environments.">
            <a:extLst>
              <a:ext uri="{FF2B5EF4-FFF2-40B4-BE49-F238E27FC236}">
                <a16:creationId xmlns:a16="http://schemas.microsoft.com/office/drawing/2014/main" id="{50121339-3FB8-947B-2E36-55CD4D187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837" y="1516062"/>
            <a:ext cx="7439353" cy="503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2270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ab8e5de-72c5-4188-b830-182a67aaed43}" enabled="0" method="" siteId="{3ab8e5de-72c5-4188-b830-182a67aaed43}" removed="1"/>
</clbl:labelList>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526</TotalTime>
  <Words>2865</Words>
  <Application>Microsoft Office PowerPoint</Application>
  <PresentationFormat>Custom</PresentationFormat>
  <Paragraphs>339</Paragraphs>
  <Slides>47</Slides>
  <Notes>15</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Calibri</vt:lpstr>
      <vt:lpstr>Consolas</vt:lpstr>
      <vt:lpstr>Courier New</vt:lpstr>
      <vt:lpstr>Kulim Park</vt:lpstr>
      <vt:lpstr>Lucida Console</vt:lpstr>
      <vt:lpstr>Segoe UI</vt:lpstr>
      <vt:lpstr>Segoe UI Light</vt:lpstr>
      <vt:lpstr>Segoe UI Semibold</vt:lpstr>
      <vt:lpstr>Segoe UI Semilight</vt:lpstr>
      <vt:lpstr>Wingdings</vt:lpstr>
      <vt:lpstr>Connect_2016_Template_Light</vt:lpstr>
      <vt:lpstr>Connect_2016_Template_Dark</vt:lpstr>
      <vt:lpstr>PowerPoint Presentation</vt:lpstr>
      <vt:lpstr>PowerPoint Presentation</vt:lpstr>
      <vt:lpstr>PowerPoint Presentation</vt:lpstr>
      <vt:lpstr>Azure Container Apps</vt:lpstr>
      <vt:lpstr>PowerPoint Presentation</vt:lpstr>
      <vt:lpstr>Azure Container Apps Overview</vt:lpstr>
      <vt:lpstr>What is Azure Container Apps</vt:lpstr>
      <vt:lpstr>PowerPoint Presentation</vt:lpstr>
      <vt:lpstr>Environments</vt:lpstr>
      <vt:lpstr>PowerPoint Presentation</vt:lpstr>
      <vt:lpstr>Configuration</vt:lpstr>
      <vt:lpstr>Multiple containers</vt:lpstr>
      <vt:lpstr>Container registries</vt:lpstr>
      <vt:lpstr>Limitations</vt:lpstr>
      <vt:lpstr>Dynamic Sessions</vt:lpstr>
      <vt:lpstr>PowerPoint Presentation</vt:lpstr>
      <vt:lpstr>PowerPoint Presentation</vt:lpstr>
      <vt:lpstr>PowerPoint Presentation</vt:lpstr>
      <vt:lpstr>PowerPoint Presentation</vt:lpstr>
      <vt:lpstr>Private Endpoints</vt:lpstr>
      <vt:lpstr>PowerPoint Presentation</vt:lpstr>
      <vt:lpstr>PowerPoint Presentation</vt:lpstr>
      <vt:lpstr>PowerPoint Presentation</vt:lpstr>
      <vt:lpstr>Planned Maintenance</vt:lpstr>
      <vt:lpstr>PowerPoint Presentation</vt:lpstr>
      <vt:lpstr>PowerPoint Presentation</vt:lpstr>
      <vt:lpstr>PowerPoint Presentation</vt:lpstr>
      <vt:lpstr>Rule-Based Routing</vt:lpstr>
      <vt:lpstr>PowerPoint Presentation</vt:lpstr>
      <vt:lpstr>PowerPoint Presentation</vt:lpstr>
      <vt:lpstr>PowerPoint Presentation</vt:lpstr>
      <vt:lpstr>Azure Container Apps  Serverless GPUs</vt:lpstr>
      <vt:lpstr>PowerPoint Presentation</vt:lpstr>
      <vt:lpstr>PowerPoint Presentation</vt:lpstr>
      <vt:lpstr>PowerPoint Presentation</vt:lpstr>
      <vt:lpstr>PowerPoint Presentation</vt:lpstr>
      <vt:lpstr>PowerPoint Presentation</vt:lpstr>
      <vt:lpstr>Azure Container Apps + .NET Aspire + Azure Functions</vt:lpstr>
      <vt:lpstr>PowerPoint Presentation</vt:lpstr>
      <vt:lpstr>Azure Functions</vt:lpstr>
      <vt:lpstr>PowerPoint Presentation</vt:lpstr>
      <vt:lpstr>Subject B</vt:lpstr>
      <vt:lpstr>Smart Refrigerator</vt:lpstr>
      <vt:lpstr>Azure NC-Instances</vt:lpstr>
      <vt:lpstr>Call to Action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Sergio Parra Guerra</cp:lastModifiedBy>
  <cp:revision>1</cp:revision>
  <dcterms:created xsi:type="dcterms:W3CDTF">2016-11-15T00:28:08Z</dcterms:created>
  <dcterms:modified xsi:type="dcterms:W3CDTF">2025-05-28T09:56:57Z</dcterms:modified>
  <cp:category/>
</cp:coreProperties>
</file>